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6"/>
  </p:notesMasterIdLst>
  <p:handoutMasterIdLst>
    <p:handoutMasterId r:id="rId37"/>
  </p:handoutMasterIdLst>
  <p:sldIdLst>
    <p:sldId id="256" r:id="rId2"/>
    <p:sldId id="321" r:id="rId3"/>
    <p:sldId id="343" r:id="rId4"/>
    <p:sldId id="340" r:id="rId5"/>
    <p:sldId id="341" r:id="rId6"/>
    <p:sldId id="342" r:id="rId7"/>
    <p:sldId id="345" r:id="rId8"/>
    <p:sldId id="346" r:id="rId9"/>
    <p:sldId id="347" r:id="rId10"/>
    <p:sldId id="344" r:id="rId11"/>
    <p:sldId id="318" r:id="rId12"/>
    <p:sldId id="319" r:id="rId13"/>
    <p:sldId id="323" r:id="rId14"/>
    <p:sldId id="305" r:id="rId15"/>
    <p:sldId id="309" r:id="rId16"/>
    <p:sldId id="316" r:id="rId17"/>
    <p:sldId id="332" r:id="rId18"/>
    <p:sldId id="324" r:id="rId19"/>
    <p:sldId id="307" r:id="rId20"/>
    <p:sldId id="333" r:id="rId21"/>
    <p:sldId id="329" r:id="rId22"/>
    <p:sldId id="336" r:id="rId23"/>
    <p:sldId id="325" r:id="rId24"/>
    <p:sldId id="328" r:id="rId25"/>
    <p:sldId id="334" r:id="rId26"/>
    <p:sldId id="335" r:id="rId27"/>
    <p:sldId id="337" r:id="rId28"/>
    <p:sldId id="326" r:id="rId29"/>
    <p:sldId id="338" r:id="rId30"/>
    <p:sldId id="327" r:id="rId31"/>
    <p:sldId id="339" r:id="rId32"/>
    <p:sldId id="331" r:id="rId33"/>
    <p:sldId id="330" r:id="rId34"/>
    <p:sldId id="274" r:id="rId35"/>
  </p:sldIdLst>
  <p:sldSz cx="12192000" cy="6858000"/>
  <p:notesSz cx="7010400" cy="9296400"/>
  <p:defaultTextStyle>
    <a:defPPr>
      <a:defRPr lang="en-US"/>
    </a:defPPr>
    <a:lvl1pPr marL="0" algn="l" defTabSz="1086775" rtl="0" eaLnBrk="1" latinLnBrk="0" hangingPunct="1">
      <a:defRPr sz="2200" kern="1200">
        <a:solidFill>
          <a:schemeClr val="tx1"/>
        </a:solidFill>
        <a:latin typeface="+mn-lt"/>
        <a:ea typeface="+mn-ea"/>
        <a:cs typeface="+mn-cs"/>
      </a:defRPr>
    </a:lvl1pPr>
    <a:lvl2pPr marL="543388" algn="l" defTabSz="1086775" rtl="0" eaLnBrk="1" latinLnBrk="0" hangingPunct="1">
      <a:defRPr sz="2200" kern="1200">
        <a:solidFill>
          <a:schemeClr val="tx1"/>
        </a:solidFill>
        <a:latin typeface="+mn-lt"/>
        <a:ea typeface="+mn-ea"/>
        <a:cs typeface="+mn-cs"/>
      </a:defRPr>
    </a:lvl2pPr>
    <a:lvl3pPr marL="1086775" algn="l" defTabSz="1086775" rtl="0" eaLnBrk="1" latinLnBrk="0" hangingPunct="1">
      <a:defRPr sz="2200" kern="1200">
        <a:solidFill>
          <a:schemeClr val="tx1"/>
        </a:solidFill>
        <a:latin typeface="+mn-lt"/>
        <a:ea typeface="+mn-ea"/>
        <a:cs typeface="+mn-cs"/>
      </a:defRPr>
    </a:lvl3pPr>
    <a:lvl4pPr marL="1630163" algn="l" defTabSz="1086775" rtl="0" eaLnBrk="1" latinLnBrk="0" hangingPunct="1">
      <a:defRPr sz="2200" kern="1200">
        <a:solidFill>
          <a:schemeClr val="tx1"/>
        </a:solidFill>
        <a:latin typeface="+mn-lt"/>
        <a:ea typeface="+mn-ea"/>
        <a:cs typeface="+mn-cs"/>
      </a:defRPr>
    </a:lvl4pPr>
    <a:lvl5pPr marL="2173551" algn="l" defTabSz="1086775" rtl="0" eaLnBrk="1" latinLnBrk="0" hangingPunct="1">
      <a:defRPr sz="2200" kern="1200">
        <a:solidFill>
          <a:schemeClr val="tx1"/>
        </a:solidFill>
        <a:latin typeface="+mn-lt"/>
        <a:ea typeface="+mn-ea"/>
        <a:cs typeface="+mn-cs"/>
      </a:defRPr>
    </a:lvl5pPr>
    <a:lvl6pPr marL="2716938" algn="l" defTabSz="1086775" rtl="0" eaLnBrk="1" latinLnBrk="0" hangingPunct="1">
      <a:defRPr sz="2200" kern="1200">
        <a:solidFill>
          <a:schemeClr val="tx1"/>
        </a:solidFill>
        <a:latin typeface="+mn-lt"/>
        <a:ea typeface="+mn-ea"/>
        <a:cs typeface="+mn-cs"/>
      </a:defRPr>
    </a:lvl6pPr>
    <a:lvl7pPr marL="3260326" algn="l" defTabSz="1086775" rtl="0" eaLnBrk="1" latinLnBrk="0" hangingPunct="1">
      <a:defRPr sz="2200" kern="1200">
        <a:solidFill>
          <a:schemeClr val="tx1"/>
        </a:solidFill>
        <a:latin typeface="+mn-lt"/>
        <a:ea typeface="+mn-ea"/>
        <a:cs typeface="+mn-cs"/>
      </a:defRPr>
    </a:lvl7pPr>
    <a:lvl8pPr marL="3803713" algn="l" defTabSz="1086775" rtl="0" eaLnBrk="1" latinLnBrk="0" hangingPunct="1">
      <a:defRPr sz="2200" kern="1200">
        <a:solidFill>
          <a:schemeClr val="tx1"/>
        </a:solidFill>
        <a:latin typeface="+mn-lt"/>
        <a:ea typeface="+mn-ea"/>
        <a:cs typeface="+mn-cs"/>
      </a:defRPr>
    </a:lvl8pPr>
    <a:lvl9pPr marL="4347102" algn="l" defTabSz="1086775" rtl="0" eaLnBrk="1" latinLnBrk="0" hangingPunct="1">
      <a:defRPr sz="22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60" userDrawn="1">
          <p15:clr>
            <a:srgbClr val="A4A3A4"/>
          </p15:clr>
        </p15:guide>
        <p15:guide id="2" pos="2880" userDrawn="1">
          <p15:clr>
            <a:srgbClr val="A4A3A4"/>
          </p15:clr>
        </p15:guide>
        <p15:guide id="3" pos="7368" userDrawn="1">
          <p15:clr>
            <a:srgbClr val="A4A3A4"/>
          </p15:clr>
        </p15:guide>
        <p15:guide id="4" pos="141" userDrawn="1">
          <p15:clr>
            <a:srgbClr val="A4A3A4"/>
          </p15:clr>
        </p15:guide>
        <p15:guide id="5" orient="horz" pos="2160" userDrawn="1">
          <p15:clr>
            <a:srgbClr val="A4A3A4"/>
          </p15:clr>
        </p15:guide>
        <p15:guide id="6" pos="4992"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4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C04A"/>
    <a:srgbClr val="4F5858"/>
    <a:srgbClr val="000000"/>
    <a:srgbClr val="71BD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4232" autoAdjust="0"/>
    <p:restoredTop sz="69975" autoAdjust="0"/>
  </p:normalViewPr>
  <p:slideViewPr>
    <p:cSldViewPr snapToGrid="0">
      <p:cViewPr>
        <p:scale>
          <a:sx n="72" d="100"/>
          <a:sy n="72" d="100"/>
        </p:scale>
        <p:origin x="-1764" y="-72"/>
      </p:cViewPr>
      <p:guideLst>
        <p:guide orient="horz" pos="360"/>
        <p:guide orient="horz" pos="2160"/>
        <p:guide pos="2880"/>
        <p:guide pos="7368"/>
        <p:guide pos="141"/>
        <p:guide pos="4992"/>
      </p:guideLst>
    </p:cSldViewPr>
  </p:slideViewPr>
  <p:notesTextViewPr>
    <p:cViewPr>
      <p:scale>
        <a:sx n="3" d="2"/>
        <a:sy n="3" d="2"/>
      </p:scale>
      <p:origin x="0" y="0"/>
    </p:cViewPr>
  </p:notesTextViewPr>
  <p:sorterViewPr>
    <p:cViewPr>
      <p:scale>
        <a:sx n="70" d="100"/>
        <a:sy n="70" d="100"/>
      </p:scale>
      <p:origin x="0" y="-235"/>
    </p:cViewPr>
  </p:sorterViewPr>
  <p:notesViewPr>
    <p:cSldViewPr snapToGrid="0">
      <p:cViewPr varScale="1">
        <p:scale>
          <a:sx n="74" d="100"/>
          <a:sy n="74" d="100"/>
        </p:scale>
        <p:origin x="2880"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chemeClr val="bg2"/>
              </a:solidFill>
              <a:ln w="19050">
                <a:noFill/>
              </a:ln>
              <a:effectLst/>
            </c:spPr>
            <c:extLst xmlns:c16r2="http://schemas.microsoft.com/office/drawing/2015/06/chart">
              <c:ext xmlns:c16="http://schemas.microsoft.com/office/drawing/2014/chart" uri="{C3380CC4-5D6E-409C-BE32-E72D297353CC}">
                <c16:uniqueId val="{00000001-4979-4C0F-A66D-F80A7C7E55A2}"/>
              </c:ext>
            </c:extLst>
          </c:dPt>
          <c:dPt>
            <c:idx val="1"/>
            <c:bubble3D val="0"/>
            <c:spPr>
              <a:solidFill>
                <a:schemeClr val="bg1">
                  <a:lumMod val="85000"/>
                </a:schemeClr>
              </a:solidFill>
              <a:ln w="19050">
                <a:noFill/>
              </a:ln>
              <a:effectLst/>
            </c:spPr>
            <c:extLst xmlns:c16r2="http://schemas.microsoft.com/office/drawing/2015/06/chart">
              <c:ext xmlns:c16="http://schemas.microsoft.com/office/drawing/2014/chart" uri="{C3380CC4-5D6E-409C-BE32-E72D297353CC}">
                <c16:uniqueId val="{00000003-4979-4C0F-A66D-F80A7C7E55A2}"/>
              </c:ext>
            </c:extLst>
          </c:dPt>
          <c:dPt>
            <c:idx val="2"/>
            <c:bubble3D val="0"/>
            <c:spPr>
              <a:solidFill>
                <a:schemeClr val="tx2">
                  <a:lumMod val="40000"/>
                  <a:lumOff val="60000"/>
                </a:schemeClr>
              </a:solidFill>
              <a:ln w="19050">
                <a:noFill/>
              </a:ln>
              <a:effectLst/>
            </c:spPr>
            <c:extLst xmlns:c16r2="http://schemas.microsoft.com/office/drawing/2015/06/chart">
              <c:ext xmlns:c16="http://schemas.microsoft.com/office/drawing/2014/chart" uri="{C3380CC4-5D6E-409C-BE32-E72D297353CC}">
                <c16:uniqueId val="{00000005-4979-4C0F-A66D-F80A7C7E55A2}"/>
              </c:ext>
            </c:extLst>
          </c:dPt>
          <c:dPt>
            <c:idx val="3"/>
            <c:bubble3D val="0"/>
            <c:spPr>
              <a:solidFill>
                <a:schemeClr val="tx2">
                  <a:lumMod val="60000"/>
                  <a:lumOff val="40000"/>
                </a:schemeClr>
              </a:solidFill>
              <a:ln w="19050">
                <a:noFill/>
              </a:ln>
              <a:effectLst/>
            </c:spPr>
            <c:extLst xmlns:c16r2="http://schemas.microsoft.com/office/drawing/2015/06/chart">
              <c:ext xmlns:c16="http://schemas.microsoft.com/office/drawing/2014/chart" uri="{C3380CC4-5D6E-409C-BE32-E72D297353CC}">
                <c16:uniqueId val="{00000007-4979-4C0F-A66D-F80A7C7E55A2}"/>
              </c:ext>
            </c:extLst>
          </c:dPt>
          <c:dPt>
            <c:idx val="4"/>
            <c:bubble3D val="0"/>
            <c:spPr>
              <a:solidFill>
                <a:schemeClr val="bg1">
                  <a:lumMod val="75000"/>
                </a:schemeClr>
              </a:solidFill>
              <a:ln w="19050">
                <a:noFill/>
              </a:ln>
              <a:effectLst/>
            </c:spPr>
            <c:extLst xmlns:c16r2="http://schemas.microsoft.com/office/drawing/2015/06/chart">
              <c:ext xmlns:c16="http://schemas.microsoft.com/office/drawing/2014/chart" uri="{C3380CC4-5D6E-409C-BE32-E72D297353CC}">
                <c16:uniqueId val="{00000009-4979-4C0F-A66D-F80A7C7E55A2}"/>
              </c:ext>
            </c:extLst>
          </c:dPt>
          <c:dPt>
            <c:idx val="5"/>
            <c:bubble3D val="0"/>
            <c:spPr>
              <a:solidFill>
                <a:schemeClr val="bg1">
                  <a:lumMod val="65000"/>
                </a:schemeClr>
              </a:solidFill>
              <a:ln w="19050">
                <a:noFill/>
              </a:ln>
              <a:effectLst/>
            </c:spPr>
            <c:extLst xmlns:c16r2="http://schemas.microsoft.com/office/drawing/2015/06/chart">
              <c:ext xmlns:c16="http://schemas.microsoft.com/office/drawing/2014/chart" uri="{C3380CC4-5D6E-409C-BE32-E72D297353CC}">
                <c16:uniqueId val="{0000000B-4979-4C0F-A66D-F80A7C7E55A2}"/>
              </c:ext>
            </c:extLst>
          </c:dPt>
          <c:dPt>
            <c:idx val="6"/>
            <c:bubble3D val="0"/>
            <c:spPr>
              <a:solidFill>
                <a:schemeClr val="bg1">
                  <a:lumMod val="50000"/>
                </a:schemeClr>
              </a:solidFill>
              <a:ln w="19050">
                <a:noFill/>
              </a:ln>
              <a:effectLst/>
            </c:spPr>
            <c:extLst xmlns:c16r2="http://schemas.microsoft.com/office/drawing/2015/06/chart">
              <c:ext xmlns:c16="http://schemas.microsoft.com/office/drawing/2014/chart" uri="{C3380CC4-5D6E-409C-BE32-E72D297353CC}">
                <c16:uniqueId val="{0000000D-4979-4C0F-A66D-F80A7C7E55A2}"/>
              </c:ext>
            </c:extLst>
          </c:dPt>
          <c:cat>
            <c:strRef>
              <c:f>Sheet1!$A$2:$A$8</c:f>
              <c:strCache>
                <c:ptCount val="7"/>
                <c:pt idx="0">
                  <c:v>Vuforia</c:v>
                </c:pt>
                <c:pt idx="1">
                  <c:v>Metaio</c:v>
                </c:pt>
                <c:pt idx="2">
                  <c:v>Wikitude</c:v>
                </c:pt>
                <c:pt idx="3">
                  <c:v>ARToolKit</c:v>
                </c:pt>
                <c:pt idx="4">
                  <c:v>Catchoom</c:v>
                </c:pt>
                <c:pt idx="5">
                  <c:v>EasyAR</c:v>
                </c:pt>
                <c:pt idx="6">
                  <c:v>Other</c:v>
                </c:pt>
              </c:strCache>
            </c:strRef>
          </c:cat>
          <c:val>
            <c:numRef>
              <c:f>Sheet1!$B$2:$B$8</c:f>
              <c:numCache>
                <c:formatCode>General</c:formatCode>
                <c:ptCount val="7"/>
                <c:pt idx="0">
                  <c:v>0.81</c:v>
                </c:pt>
                <c:pt idx="1">
                  <c:v>0.03</c:v>
                </c:pt>
                <c:pt idx="2">
                  <c:v>0.03</c:v>
                </c:pt>
                <c:pt idx="3">
                  <c:v>0.01</c:v>
                </c:pt>
                <c:pt idx="4">
                  <c:v>0.01</c:v>
                </c:pt>
                <c:pt idx="5">
                  <c:v>0.01</c:v>
                </c:pt>
                <c:pt idx="6">
                  <c:v>0.1</c:v>
                </c:pt>
              </c:numCache>
            </c:numRef>
          </c:val>
          <c:extLst xmlns:c16r2="http://schemas.microsoft.com/office/drawing/2015/06/chart">
            <c:ext xmlns:c16="http://schemas.microsoft.com/office/drawing/2014/chart" uri="{C3380CC4-5D6E-409C-BE32-E72D297353CC}">
              <c16:uniqueId val="{0000000E-4979-4C0F-A66D-F80A7C7E55A2}"/>
            </c:ext>
          </c:extLst>
        </c:ser>
        <c:dLbls>
          <c:showLegendKey val="0"/>
          <c:showVal val="0"/>
          <c:showCatName val="0"/>
          <c:showSerName val="0"/>
          <c:showPercent val="0"/>
          <c:showBubbleSize val="0"/>
          <c:showLeaderLines val="1"/>
        </c:dLbls>
        <c:firstSliceAng val="36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chemeClr val="bg2"/>
              </a:solidFill>
              <a:ln w="19050">
                <a:noFill/>
              </a:ln>
              <a:effectLst/>
            </c:spPr>
            <c:extLst xmlns:c16r2="http://schemas.microsoft.com/office/drawing/2015/06/chart">
              <c:ext xmlns:c16="http://schemas.microsoft.com/office/drawing/2014/chart" uri="{C3380CC4-5D6E-409C-BE32-E72D297353CC}">
                <c16:uniqueId val="{00000001-4A1A-4854-A980-6881B73347C2}"/>
              </c:ext>
            </c:extLst>
          </c:dPt>
          <c:dPt>
            <c:idx val="1"/>
            <c:bubble3D val="0"/>
            <c:spPr>
              <a:solidFill>
                <a:schemeClr val="bg1">
                  <a:lumMod val="85000"/>
                </a:schemeClr>
              </a:solidFill>
              <a:ln w="19050">
                <a:noFill/>
              </a:ln>
              <a:effectLst/>
            </c:spPr>
            <c:extLst xmlns:c16r2="http://schemas.microsoft.com/office/drawing/2015/06/chart">
              <c:ext xmlns:c16="http://schemas.microsoft.com/office/drawing/2014/chart" uri="{C3380CC4-5D6E-409C-BE32-E72D297353CC}">
                <c16:uniqueId val="{00000003-4A1A-4854-A980-6881B73347C2}"/>
              </c:ext>
            </c:extLst>
          </c:dPt>
          <c:dPt>
            <c:idx val="2"/>
            <c:bubble3D val="0"/>
            <c:spPr>
              <a:solidFill>
                <a:schemeClr val="tx2">
                  <a:lumMod val="40000"/>
                  <a:lumOff val="60000"/>
                </a:schemeClr>
              </a:solidFill>
              <a:ln w="19050">
                <a:noFill/>
              </a:ln>
              <a:effectLst/>
            </c:spPr>
            <c:extLst xmlns:c16r2="http://schemas.microsoft.com/office/drawing/2015/06/chart">
              <c:ext xmlns:c16="http://schemas.microsoft.com/office/drawing/2014/chart" uri="{C3380CC4-5D6E-409C-BE32-E72D297353CC}">
                <c16:uniqueId val="{00000005-4A1A-4854-A980-6881B73347C2}"/>
              </c:ext>
            </c:extLst>
          </c:dPt>
          <c:dPt>
            <c:idx val="3"/>
            <c:bubble3D val="0"/>
            <c:spPr>
              <a:solidFill>
                <a:schemeClr val="tx2">
                  <a:lumMod val="60000"/>
                  <a:lumOff val="40000"/>
                </a:schemeClr>
              </a:solidFill>
              <a:ln w="19050">
                <a:noFill/>
              </a:ln>
              <a:effectLst/>
            </c:spPr>
            <c:extLst xmlns:c16r2="http://schemas.microsoft.com/office/drawing/2015/06/chart">
              <c:ext xmlns:c16="http://schemas.microsoft.com/office/drawing/2014/chart" uri="{C3380CC4-5D6E-409C-BE32-E72D297353CC}">
                <c16:uniqueId val="{00000007-4A1A-4854-A980-6881B73347C2}"/>
              </c:ext>
            </c:extLst>
          </c:dPt>
          <c:dPt>
            <c:idx val="4"/>
            <c:bubble3D val="0"/>
            <c:spPr>
              <a:solidFill>
                <a:schemeClr val="bg1">
                  <a:lumMod val="75000"/>
                </a:schemeClr>
              </a:solidFill>
              <a:ln w="19050">
                <a:noFill/>
              </a:ln>
              <a:effectLst/>
            </c:spPr>
            <c:extLst xmlns:c16r2="http://schemas.microsoft.com/office/drawing/2015/06/chart">
              <c:ext xmlns:c16="http://schemas.microsoft.com/office/drawing/2014/chart" uri="{C3380CC4-5D6E-409C-BE32-E72D297353CC}">
                <c16:uniqueId val="{00000009-4A1A-4854-A980-6881B73347C2}"/>
              </c:ext>
            </c:extLst>
          </c:dPt>
          <c:dPt>
            <c:idx val="5"/>
            <c:bubble3D val="0"/>
            <c:spPr>
              <a:solidFill>
                <a:schemeClr val="bg1">
                  <a:lumMod val="65000"/>
                </a:schemeClr>
              </a:solidFill>
              <a:ln w="19050">
                <a:noFill/>
              </a:ln>
              <a:effectLst/>
            </c:spPr>
            <c:extLst xmlns:c16r2="http://schemas.microsoft.com/office/drawing/2015/06/chart">
              <c:ext xmlns:c16="http://schemas.microsoft.com/office/drawing/2014/chart" uri="{C3380CC4-5D6E-409C-BE32-E72D297353CC}">
                <c16:uniqueId val="{0000000B-4A1A-4854-A980-6881B73347C2}"/>
              </c:ext>
            </c:extLst>
          </c:dPt>
          <c:dPt>
            <c:idx val="6"/>
            <c:bubble3D val="0"/>
            <c:spPr>
              <a:solidFill>
                <a:schemeClr val="bg1">
                  <a:lumMod val="50000"/>
                </a:schemeClr>
              </a:solidFill>
              <a:ln w="19050">
                <a:noFill/>
              </a:ln>
              <a:effectLst/>
            </c:spPr>
            <c:extLst xmlns:c16r2="http://schemas.microsoft.com/office/drawing/2015/06/chart">
              <c:ext xmlns:c16="http://schemas.microsoft.com/office/drawing/2014/chart" uri="{C3380CC4-5D6E-409C-BE32-E72D297353CC}">
                <c16:uniqueId val="{0000000D-4A1A-4854-A980-6881B73347C2}"/>
              </c:ext>
            </c:extLst>
          </c:dPt>
          <c:dPt>
            <c:idx val="7"/>
            <c:bubble3D val="0"/>
            <c:spPr>
              <a:solidFill>
                <a:schemeClr val="tx2">
                  <a:lumMod val="50000"/>
                </a:schemeClr>
              </a:solidFill>
              <a:ln w="19050">
                <a:noFill/>
              </a:ln>
              <a:effectLst/>
            </c:spPr>
            <c:extLst xmlns:c16r2="http://schemas.microsoft.com/office/drawing/2015/06/chart">
              <c:ext xmlns:c16="http://schemas.microsoft.com/office/drawing/2014/chart" uri="{C3380CC4-5D6E-409C-BE32-E72D297353CC}">
                <c16:uniqueId val="{0000000F-4A1A-4854-A980-6881B73347C2}"/>
              </c:ext>
            </c:extLst>
          </c:dPt>
          <c:dPt>
            <c:idx val="8"/>
            <c:bubble3D val="0"/>
            <c:spPr>
              <a:solidFill>
                <a:schemeClr val="bg1">
                  <a:lumMod val="50000"/>
                </a:schemeClr>
              </a:solidFill>
              <a:ln w="19050">
                <a:noFill/>
              </a:ln>
              <a:effectLst/>
            </c:spPr>
            <c:extLst xmlns:c16r2="http://schemas.microsoft.com/office/drawing/2015/06/chart">
              <c:ext xmlns:c16="http://schemas.microsoft.com/office/drawing/2014/chart" uri="{C3380CC4-5D6E-409C-BE32-E72D297353CC}">
                <c16:uniqueId val="{00000011-4A1A-4854-A980-6881B73347C2}"/>
              </c:ext>
            </c:extLst>
          </c:dPt>
          <c:dPt>
            <c:idx val="9"/>
            <c:bubble3D val="0"/>
            <c:spPr>
              <a:solidFill>
                <a:schemeClr val="bg1">
                  <a:lumMod val="65000"/>
                </a:schemeClr>
              </a:solidFill>
              <a:ln w="19050">
                <a:noFill/>
              </a:ln>
              <a:effectLst/>
            </c:spPr>
            <c:extLst xmlns:c16r2="http://schemas.microsoft.com/office/drawing/2015/06/chart">
              <c:ext xmlns:c16="http://schemas.microsoft.com/office/drawing/2014/chart" uri="{C3380CC4-5D6E-409C-BE32-E72D297353CC}">
                <c16:uniqueId val="{00000013-4A1A-4854-A980-6881B73347C2}"/>
              </c:ext>
            </c:extLst>
          </c:dPt>
          <c:dPt>
            <c:idx val="10"/>
            <c:bubble3D val="0"/>
            <c:spPr>
              <a:solidFill>
                <a:schemeClr val="bg1">
                  <a:lumMod val="75000"/>
                </a:schemeClr>
              </a:solidFill>
              <a:ln w="19050">
                <a:noFill/>
              </a:ln>
              <a:effectLst/>
            </c:spPr>
            <c:extLst xmlns:c16r2="http://schemas.microsoft.com/office/drawing/2015/06/chart">
              <c:ext xmlns:c16="http://schemas.microsoft.com/office/drawing/2014/chart" uri="{C3380CC4-5D6E-409C-BE32-E72D297353CC}">
                <c16:uniqueId val="{00000015-4A1A-4854-A980-6881B73347C2}"/>
              </c:ext>
            </c:extLst>
          </c:dPt>
          <c:dPt>
            <c:idx val="11"/>
            <c:bubble3D val="0"/>
            <c:spPr>
              <a:solidFill>
                <a:schemeClr val="bg1">
                  <a:lumMod val="50000"/>
                </a:schemeClr>
              </a:solidFill>
              <a:ln w="19050">
                <a:noFill/>
              </a:ln>
              <a:effectLst/>
            </c:spPr>
            <c:extLst xmlns:c16r2="http://schemas.microsoft.com/office/drawing/2015/06/chart">
              <c:ext xmlns:c16="http://schemas.microsoft.com/office/drawing/2014/chart" uri="{C3380CC4-5D6E-409C-BE32-E72D297353CC}">
                <c16:uniqueId val="{00000017-4A1A-4854-A980-6881B73347C2}"/>
              </c:ext>
            </c:extLst>
          </c:dPt>
          <c:cat>
            <c:strRef>
              <c:f>Sheet1!$A$2:$A$13</c:f>
              <c:strCache>
                <c:ptCount val="12"/>
                <c:pt idx="0">
                  <c:v>PTC</c:v>
                </c:pt>
                <c:pt idx="1">
                  <c:v>Telit (ILS)</c:v>
                </c:pt>
                <c:pt idx="2">
                  <c:v>Cumulocity</c:v>
                </c:pt>
                <c:pt idx="3">
                  <c:v>Gemalto-SensorLogic</c:v>
                </c:pt>
                <c:pt idx="4">
                  <c:v>LogMein-Xively</c:v>
                </c:pt>
                <c:pt idx="5">
                  <c:v>Arranyent</c:v>
                </c:pt>
                <c:pt idx="6">
                  <c:v>Amazon (21ementry)</c:v>
                </c:pt>
                <c:pt idx="7">
                  <c:v>Zebra Technologies</c:v>
                </c:pt>
                <c:pt idx="8">
                  <c:v>ABO Data</c:v>
                </c:pt>
                <c:pt idx="9">
                  <c:v>Bosch Software Innovations</c:v>
                </c:pt>
                <c:pt idx="10">
                  <c:v>Autodesk - See Control</c:v>
                </c:pt>
                <c:pt idx="11">
                  <c:v>Others</c:v>
                </c:pt>
              </c:strCache>
            </c:strRef>
          </c:cat>
          <c:val>
            <c:numRef>
              <c:f>Sheet1!$B$2:$B$13</c:f>
              <c:numCache>
                <c:formatCode>General</c:formatCode>
                <c:ptCount val="12"/>
                <c:pt idx="0">
                  <c:v>0.27300000000000002</c:v>
                </c:pt>
                <c:pt idx="1">
                  <c:v>0.123</c:v>
                </c:pt>
                <c:pt idx="2">
                  <c:v>7.0999999999999994E-2</c:v>
                </c:pt>
                <c:pt idx="3">
                  <c:v>4.7E-2</c:v>
                </c:pt>
                <c:pt idx="4">
                  <c:v>3.3000000000000002E-2</c:v>
                </c:pt>
                <c:pt idx="5">
                  <c:v>2.4E-2</c:v>
                </c:pt>
                <c:pt idx="6">
                  <c:v>1.7000000000000001E-2</c:v>
                </c:pt>
                <c:pt idx="7">
                  <c:v>1.4999999999999999E-2</c:v>
                </c:pt>
                <c:pt idx="8">
                  <c:v>1.4999999999999999E-2</c:v>
                </c:pt>
                <c:pt idx="9">
                  <c:v>1.2999999999999999E-2</c:v>
                </c:pt>
                <c:pt idx="10">
                  <c:v>1.2E-2</c:v>
                </c:pt>
                <c:pt idx="11">
                  <c:v>0.35699999999999998</c:v>
                </c:pt>
              </c:numCache>
            </c:numRef>
          </c:val>
          <c:extLst xmlns:c16r2="http://schemas.microsoft.com/office/drawing/2015/06/chart">
            <c:ext xmlns:c16="http://schemas.microsoft.com/office/drawing/2014/chart" uri="{C3380CC4-5D6E-409C-BE32-E72D297353CC}">
              <c16:uniqueId val="{00000018-4A1A-4854-A980-6881B73347C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chemeClr val="bg2"/>
              </a:solidFill>
              <a:ln w="19050">
                <a:noFill/>
              </a:ln>
              <a:effectLst/>
            </c:spPr>
            <c:extLst xmlns:c16r2="http://schemas.microsoft.com/office/drawing/2015/06/chart">
              <c:ext xmlns:c16="http://schemas.microsoft.com/office/drawing/2014/chart" uri="{C3380CC4-5D6E-409C-BE32-E72D297353CC}">
                <c16:uniqueId val="{00000001-5CF5-41A0-94DF-B6D1265C082C}"/>
              </c:ext>
            </c:extLst>
          </c:dPt>
          <c:dPt>
            <c:idx val="1"/>
            <c:bubble3D val="0"/>
            <c:spPr>
              <a:solidFill>
                <a:schemeClr val="bg1">
                  <a:lumMod val="85000"/>
                </a:schemeClr>
              </a:solidFill>
              <a:ln w="19050">
                <a:noFill/>
              </a:ln>
              <a:effectLst/>
            </c:spPr>
            <c:extLst xmlns:c16r2="http://schemas.microsoft.com/office/drawing/2015/06/chart">
              <c:ext xmlns:c16="http://schemas.microsoft.com/office/drawing/2014/chart" uri="{C3380CC4-5D6E-409C-BE32-E72D297353CC}">
                <c16:uniqueId val="{00000003-5CF5-41A0-94DF-B6D1265C082C}"/>
              </c:ext>
            </c:extLst>
          </c:dPt>
          <c:dPt>
            <c:idx val="2"/>
            <c:bubble3D val="0"/>
            <c:spPr>
              <a:solidFill>
                <a:schemeClr val="tx2">
                  <a:lumMod val="40000"/>
                  <a:lumOff val="60000"/>
                </a:schemeClr>
              </a:solidFill>
              <a:ln w="19050">
                <a:noFill/>
              </a:ln>
              <a:effectLst/>
            </c:spPr>
            <c:extLst xmlns:c16r2="http://schemas.microsoft.com/office/drawing/2015/06/chart">
              <c:ext xmlns:c16="http://schemas.microsoft.com/office/drawing/2014/chart" uri="{C3380CC4-5D6E-409C-BE32-E72D297353CC}">
                <c16:uniqueId val="{00000005-5CF5-41A0-94DF-B6D1265C082C}"/>
              </c:ext>
            </c:extLst>
          </c:dPt>
          <c:dPt>
            <c:idx val="3"/>
            <c:bubble3D val="0"/>
            <c:spPr>
              <a:solidFill>
                <a:schemeClr val="tx2">
                  <a:lumMod val="60000"/>
                  <a:lumOff val="40000"/>
                </a:schemeClr>
              </a:solidFill>
              <a:ln w="19050">
                <a:noFill/>
              </a:ln>
              <a:effectLst/>
            </c:spPr>
            <c:extLst xmlns:c16r2="http://schemas.microsoft.com/office/drawing/2015/06/chart">
              <c:ext xmlns:c16="http://schemas.microsoft.com/office/drawing/2014/chart" uri="{C3380CC4-5D6E-409C-BE32-E72D297353CC}">
                <c16:uniqueId val="{00000007-5CF5-41A0-94DF-B6D1265C082C}"/>
              </c:ext>
            </c:extLst>
          </c:dPt>
          <c:dPt>
            <c:idx val="4"/>
            <c:bubble3D val="0"/>
            <c:spPr>
              <a:solidFill>
                <a:schemeClr val="bg1">
                  <a:lumMod val="75000"/>
                </a:schemeClr>
              </a:solidFill>
              <a:ln w="19050">
                <a:noFill/>
              </a:ln>
              <a:effectLst/>
            </c:spPr>
            <c:extLst xmlns:c16r2="http://schemas.microsoft.com/office/drawing/2015/06/chart">
              <c:ext xmlns:c16="http://schemas.microsoft.com/office/drawing/2014/chart" uri="{C3380CC4-5D6E-409C-BE32-E72D297353CC}">
                <c16:uniqueId val="{00000009-5CF5-41A0-94DF-B6D1265C082C}"/>
              </c:ext>
            </c:extLst>
          </c:dPt>
          <c:dPt>
            <c:idx val="5"/>
            <c:bubble3D val="0"/>
            <c:spPr>
              <a:solidFill>
                <a:schemeClr val="bg1">
                  <a:lumMod val="65000"/>
                </a:schemeClr>
              </a:solidFill>
              <a:ln w="19050">
                <a:noFill/>
              </a:ln>
              <a:effectLst/>
            </c:spPr>
            <c:extLst xmlns:c16r2="http://schemas.microsoft.com/office/drawing/2015/06/chart">
              <c:ext xmlns:c16="http://schemas.microsoft.com/office/drawing/2014/chart" uri="{C3380CC4-5D6E-409C-BE32-E72D297353CC}">
                <c16:uniqueId val="{0000000B-5CF5-41A0-94DF-B6D1265C082C}"/>
              </c:ext>
            </c:extLst>
          </c:dPt>
          <c:dPt>
            <c:idx val="6"/>
            <c:bubble3D val="0"/>
            <c:spPr>
              <a:solidFill>
                <a:schemeClr val="bg1">
                  <a:lumMod val="50000"/>
                </a:schemeClr>
              </a:solidFill>
              <a:ln w="19050">
                <a:noFill/>
              </a:ln>
              <a:effectLst/>
            </c:spPr>
            <c:extLst xmlns:c16r2="http://schemas.microsoft.com/office/drawing/2015/06/chart">
              <c:ext xmlns:c16="http://schemas.microsoft.com/office/drawing/2014/chart" uri="{C3380CC4-5D6E-409C-BE32-E72D297353CC}">
                <c16:uniqueId val="{0000000D-5CF5-41A0-94DF-B6D1265C082C}"/>
              </c:ext>
            </c:extLst>
          </c:dPt>
          <c:dPt>
            <c:idx val="7"/>
            <c:bubble3D val="0"/>
            <c:spPr>
              <a:solidFill>
                <a:schemeClr val="tx2">
                  <a:lumMod val="50000"/>
                </a:schemeClr>
              </a:solidFill>
              <a:ln w="19050">
                <a:noFill/>
              </a:ln>
              <a:effectLst/>
            </c:spPr>
            <c:extLst xmlns:c16r2="http://schemas.microsoft.com/office/drawing/2015/06/chart">
              <c:ext xmlns:c16="http://schemas.microsoft.com/office/drawing/2014/chart" uri="{C3380CC4-5D6E-409C-BE32-E72D297353CC}">
                <c16:uniqueId val="{0000000F-5CF5-41A0-94DF-B6D1265C082C}"/>
              </c:ext>
            </c:extLst>
          </c:dPt>
          <c:dPt>
            <c:idx val="8"/>
            <c:bubble3D val="0"/>
            <c:spPr>
              <a:solidFill>
                <a:schemeClr val="bg1">
                  <a:lumMod val="50000"/>
                </a:schemeClr>
              </a:solidFill>
              <a:ln w="19050">
                <a:noFill/>
              </a:ln>
              <a:effectLst/>
            </c:spPr>
            <c:extLst xmlns:c16r2="http://schemas.microsoft.com/office/drawing/2015/06/chart">
              <c:ext xmlns:c16="http://schemas.microsoft.com/office/drawing/2014/chart" uri="{C3380CC4-5D6E-409C-BE32-E72D297353CC}">
                <c16:uniqueId val="{00000011-5CF5-41A0-94DF-B6D1265C082C}"/>
              </c:ext>
            </c:extLst>
          </c:dPt>
          <c:dPt>
            <c:idx val="9"/>
            <c:bubble3D val="0"/>
            <c:spPr>
              <a:solidFill>
                <a:schemeClr val="bg1">
                  <a:lumMod val="65000"/>
                </a:schemeClr>
              </a:solidFill>
              <a:ln w="19050">
                <a:noFill/>
              </a:ln>
              <a:effectLst/>
            </c:spPr>
            <c:extLst xmlns:c16r2="http://schemas.microsoft.com/office/drawing/2015/06/chart">
              <c:ext xmlns:c16="http://schemas.microsoft.com/office/drawing/2014/chart" uri="{C3380CC4-5D6E-409C-BE32-E72D297353CC}">
                <c16:uniqueId val="{00000013-5CF5-41A0-94DF-B6D1265C082C}"/>
              </c:ext>
            </c:extLst>
          </c:dPt>
          <c:dPt>
            <c:idx val="10"/>
            <c:bubble3D val="0"/>
            <c:spPr>
              <a:solidFill>
                <a:schemeClr val="bg1">
                  <a:lumMod val="75000"/>
                </a:schemeClr>
              </a:solidFill>
              <a:ln w="19050">
                <a:noFill/>
              </a:ln>
              <a:effectLst/>
            </c:spPr>
            <c:extLst xmlns:c16r2="http://schemas.microsoft.com/office/drawing/2015/06/chart">
              <c:ext xmlns:c16="http://schemas.microsoft.com/office/drawing/2014/chart" uri="{C3380CC4-5D6E-409C-BE32-E72D297353CC}">
                <c16:uniqueId val="{00000015-5CF5-41A0-94DF-B6D1265C082C}"/>
              </c:ext>
            </c:extLst>
          </c:dPt>
          <c:dPt>
            <c:idx val="11"/>
            <c:bubble3D val="0"/>
            <c:spPr>
              <a:solidFill>
                <a:schemeClr val="tx2">
                  <a:lumMod val="60000"/>
                  <a:lumOff val="40000"/>
                </a:schemeClr>
              </a:solidFill>
              <a:ln w="19050">
                <a:noFill/>
              </a:ln>
              <a:effectLst/>
            </c:spPr>
            <c:extLst xmlns:c16r2="http://schemas.microsoft.com/office/drawing/2015/06/chart">
              <c:ext xmlns:c16="http://schemas.microsoft.com/office/drawing/2014/chart" uri="{C3380CC4-5D6E-409C-BE32-E72D297353CC}">
                <c16:uniqueId val="{00000017-5CF5-41A0-94DF-B6D1265C082C}"/>
              </c:ext>
            </c:extLst>
          </c:dPt>
          <c:dPt>
            <c:idx val="12"/>
            <c:bubble3D val="0"/>
            <c:spPr>
              <a:solidFill>
                <a:schemeClr val="tx2">
                  <a:lumMod val="20000"/>
                  <a:lumOff val="80000"/>
                </a:schemeClr>
              </a:solidFill>
              <a:ln w="19050">
                <a:noFill/>
              </a:ln>
              <a:effectLst/>
            </c:spPr>
            <c:extLst xmlns:c16r2="http://schemas.microsoft.com/office/drawing/2015/06/chart">
              <c:ext xmlns:c16="http://schemas.microsoft.com/office/drawing/2014/chart" uri="{C3380CC4-5D6E-409C-BE32-E72D297353CC}">
                <c16:uniqueId val="{00000019-5CF5-41A0-94DF-B6D1265C082C}"/>
              </c:ext>
            </c:extLst>
          </c:dPt>
          <c:dPt>
            <c:idx val="13"/>
            <c:bubble3D val="0"/>
            <c:spPr>
              <a:solidFill>
                <a:schemeClr val="tx2">
                  <a:lumMod val="60000"/>
                  <a:lumOff val="40000"/>
                </a:schemeClr>
              </a:solidFill>
              <a:ln w="19050">
                <a:noFill/>
              </a:ln>
              <a:effectLst/>
            </c:spPr>
            <c:extLst xmlns:c16r2="http://schemas.microsoft.com/office/drawing/2015/06/chart">
              <c:ext xmlns:c16="http://schemas.microsoft.com/office/drawing/2014/chart" uri="{C3380CC4-5D6E-409C-BE32-E72D297353CC}">
                <c16:uniqueId val="{0000001B-5CF5-41A0-94DF-B6D1265C082C}"/>
              </c:ext>
            </c:extLst>
          </c:dPt>
          <c:dPt>
            <c:idx val="14"/>
            <c:bubble3D val="0"/>
            <c:spPr>
              <a:solidFill>
                <a:schemeClr val="bg1">
                  <a:lumMod val="75000"/>
                </a:schemeClr>
              </a:solidFill>
              <a:ln w="19050">
                <a:noFill/>
              </a:ln>
              <a:effectLst/>
            </c:spPr>
            <c:extLst xmlns:c16r2="http://schemas.microsoft.com/office/drawing/2015/06/chart">
              <c:ext xmlns:c16="http://schemas.microsoft.com/office/drawing/2014/chart" uri="{C3380CC4-5D6E-409C-BE32-E72D297353CC}">
                <c16:uniqueId val="{0000001D-5CF5-41A0-94DF-B6D1265C082C}"/>
              </c:ext>
            </c:extLst>
          </c:dPt>
          <c:dPt>
            <c:idx val="15"/>
            <c:bubble3D val="0"/>
            <c:spPr>
              <a:solidFill>
                <a:schemeClr val="bg1">
                  <a:lumMod val="50000"/>
                </a:schemeClr>
              </a:solidFill>
              <a:ln w="19050">
                <a:noFill/>
              </a:ln>
              <a:effectLst/>
            </c:spPr>
            <c:extLst xmlns:c16r2="http://schemas.microsoft.com/office/drawing/2015/06/chart">
              <c:ext xmlns:c16="http://schemas.microsoft.com/office/drawing/2014/chart" uri="{C3380CC4-5D6E-409C-BE32-E72D297353CC}">
                <c16:uniqueId val="{0000001F-5CF5-41A0-94DF-B6D1265C082C}"/>
              </c:ext>
            </c:extLst>
          </c:dPt>
          <c:cat>
            <c:strRef>
              <c:f>Sheet1!$A$2:$A$17</c:f>
              <c:strCache>
                <c:ptCount val="16"/>
                <c:pt idx="0">
                  <c:v>PTC</c:v>
                </c:pt>
                <c:pt idx="1">
                  <c:v>Telit (ILS)</c:v>
                </c:pt>
                <c:pt idx="2">
                  <c:v>iControl networks</c:v>
                </c:pt>
                <c:pt idx="3">
                  <c:v>Arrayant</c:v>
                </c:pt>
                <c:pt idx="4">
                  <c:v>Samsung Smartthings</c:v>
                </c:pt>
                <c:pt idx="5">
                  <c:v>IBM IoT Foundation</c:v>
                </c:pt>
                <c:pt idx="6">
                  <c:v>BlackBerry</c:v>
                </c:pt>
                <c:pt idx="7">
                  <c:v>Ayla Networks</c:v>
                </c:pt>
                <c:pt idx="8">
                  <c:v>Zebra Technologies</c:v>
                </c:pt>
                <c:pt idx="9">
                  <c:v>Prosyst</c:v>
                </c:pt>
                <c:pt idx="10">
                  <c:v>Etherios</c:v>
                </c:pt>
                <c:pt idx="11">
                  <c:v>Exosite</c:v>
                </c:pt>
                <c:pt idx="12">
                  <c:v>Pubnub</c:v>
                </c:pt>
                <c:pt idx="13">
                  <c:v>General Electric</c:v>
                </c:pt>
                <c:pt idx="14">
                  <c:v>Amazon (21emetry)</c:v>
                </c:pt>
                <c:pt idx="15">
                  <c:v>Other</c:v>
                </c:pt>
              </c:strCache>
            </c:strRef>
          </c:cat>
          <c:val>
            <c:numRef>
              <c:f>Sheet1!$B$2:$B$17</c:f>
              <c:numCache>
                <c:formatCode>General</c:formatCode>
                <c:ptCount val="16"/>
                <c:pt idx="0">
                  <c:v>0.18</c:v>
                </c:pt>
                <c:pt idx="1">
                  <c:v>0.04</c:v>
                </c:pt>
                <c:pt idx="2">
                  <c:v>0.04</c:v>
                </c:pt>
                <c:pt idx="3">
                  <c:v>0.03</c:v>
                </c:pt>
                <c:pt idx="4">
                  <c:v>0.03</c:v>
                </c:pt>
                <c:pt idx="5">
                  <c:v>0.02</c:v>
                </c:pt>
                <c:pt idx="6">
                  <c:v>0.02</c:v>
                </c:pt>
                <c:pt idx="7">
                  <c:v>0.02</c:v>
                </c:pt>
                <c:pt idx="8">
                  <c:v>0.02</c:v>
                </c:pt>
                <c:pt idx="9">
                  <c:v>0.02</c:v>
                </c:pt>
                <c:pt idx="10">
                  <c:v>0.02</c:v>
                </c:pt>
                <c:pt idx="11">
                  <c:v>0.02</c:v>
                </c:pt>
                <c:pt idx="12">
                  <c:v>0.02</c:v>
                </c:pt>
                <c:pt idx="13">
                  <c:v>0.01</c:v>
                </c:pt>
                <c:pt idx="14">
                  <c:v>0.01</c:v>
                </c:pt>
                <c:pt idx="15">
                  <c:v>0.49</c:v>
                </c:pt>
              </c:numCache>
            </c:numRef>
          </c:val>
          <c:extLst xmlns:c16r2="http://schemas.microsoft.com/office/drawing/2015/06/chart">
            <c:ext xmlns:c16="http://schemas.microsoft.com/office/drawing/2014/chart" uri="{C3380CC4-5D6E-409C-BE32-E72D297353CC}">
              <c16:uniqueId val="{00000020-5CF5-41A0-94DF-B6D1265C082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413" cy="465781"/>
          </a:xfrm>
          <a:prstGeom prst="rect">
            <a:avLst/>
          </a:prstGeom>
        </p:spPr>
        <p:txBody>
          <a:bodyPr vert="horz" lIns="92226" tIns="46113" rIns="92226" bIns="46113" rtlCol="0"/>
          <a:lstStyle>
            <a:lvl1pPr algn="l">
              <a:defRPr sz="1200"/>
            </a:lvl1pPr>
          </a:lstStyle>
          <a:p>
            <a:endParaRPr lang="en-US" dirty="0"/>
          </a:p>
        </p:txBody>
      </p:sp>
      <p:sp>
        <p:nvSpPr>
          <p:cNvPr id="3" name="Date Placeholder 2"/>
          <p:cNvSpPr>
            <a:spLocks noGrp="1"/>
          </p:cNvSpPr>
          <p:nvPr>
            <p:ph type="dt" sz="quarter" idx="1"/>
          </p:nvPr>
        </p:nvSpPr>
        <p:spPr>
          <a:xfrm>
            <a:off x="3971386" y="0"/>
            <a:ext cx="3037413" cy="465781"/>
          </a:xfrm>
          <a:prstGeom prst="rect">
            <a:avLst/>
          </a:prstGeom>
        </p:spPr>
        <p:txBody>
          <a:bodyPr vert="horz" lIns="92226" tIns="46113" rIns="92226" bIns="46113" rtlCol="0"/>
          <a:lstStyle>
            <a:lvl1pPr algn="r">
              <a:defRPr sz="1200"/>
            </a:lvl1pPr>
          </a:lstStyle>
          <a:p>
            <a:fld id="{05F7DC6E-5AF3-42A8-A7B3-5C7109695AA3}" type="datetimeFigureOut">
              <a:rPr lang="en-US" smtClean="0"/>
              <a:t>6/15/2017</a:t>
            </a:fld>
            <a:endParaRPr lang="en-US" dirty="0"/>
          </a:p>
        </p:txBody>
      </p:sp>
      <p:sp>
        <p:nvSpPr>
          <p:cNvPr id="4" name="Footer Placeholder 3"/>
          <p:cNvSpPr>
            <a:spLocks noGrp="1"/>
          </p:cNvSpPr>
          <p:nvPr>
            <p:ph type="ftr" sz="quarter" idx="2"/>
          </p:nvPr>
        </p:nvSpPr>
        <p:spPr>
          <a:xfrm>
            <a:off x="0" y="8830620"/>
            <a:ext cx="3037413" cy="465780"/>
          </a:xfrm>
          <a:prstGeom prst="rect">
            <a:avLst/>
          </a:prstGeom>
        </p:spPr>
        <p:txBody>
          <a:bodyPr vert="horz" lIns="92226" tIns="46113" rIns="92226" bIns="4611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386" y="8830620"/>
            <a:ext cx="3037413" cy="465780"/>
          </a:xfrm>
          <a:prstGeom prst="rect">
            <a:avLst/>
          </a:prstGeom>
        </p:spPr>
        <p:txBody>
          <a:bodyPr vert="horz" lIns="92226" tIns="46113" rIns="92226" bIns="46113" rtlCol="0" anchor="b"/>
          <a:lstStyle>
            <a:lvl1pPr algn="r">
              <a:defRPr sz="1200"/>
            </a:lvl1pPr>
          </a:lstStyle>
          <a:p>
            <a:fld id="{062EFBA0-EA7E-4C23-A42F-D4BB1AE24E77}" type="slidenum">
              <a:rPr lang="en-US" smtClean="0"/>
              <a:t>‹#›</a:t>
            </a:fld>
            <a:endParaRPr lang="en-US" dirty="0"/>
          </a:p>
        </p:txBody>
      </p:sp>
    </p:spTree>
    <p:extLst>
      <p:ext uri="{BB962C8B-B14F-4D97-AF65-F5344CB8AC3E}">
        <p14:creationId xmlns:p14="http://schemas.microsoft.com/office/powerpoint/2010/main" val="4068772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4D4E56E-54CF-42C9-84B6-4AFA3679A426}" type="datetimeFigureOut">
              <a:rPr lang="en-US" smtClean="0"/>
              <a:t>6/15/2017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8F3AD84-4A1D-46FE-BD38-71299B8848D7}" type="slidenum">
              <a:rPr lang="en-US" smtClean="0"/>
              <a:t>‹#›</a:t>
            </a:fld>
            <a:endParaRPr lang="en-US"/>
          </a:p>
        </p:txBody>
      </p:sp>
    </p:spTree>
    <p:extLst>
      <p:ext uri="{BB962C8B-B14F-4D97-AF65-F5344CB8AC3E}">
        <p14:creationId xmlns:p14="http://schemas.microsoft.com/office/powerpoint/2010/main" val="1457600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presentation is an introduction to the ThingWorx Foundation IoT Platform. ThingWorx is the only enterprise-ready IoT technology platform that enables innovators to rapidly develop and deploy smart, connected solutions for the Internet of Things.  This presentation will look over the base component of the platform and provide information on how it fits together with the other TPG components in an effort to provide innovators with the quickest path of development for IoT solutions.</a:t>
            </a:r>
          </a:p>
          <a:p>
            <a:endParaRPr lang="en-US" dirty="0"/>
          </a:p>
        </p:txBody>
      </p:sp>
      <p:sp>
        <p:nvSpPr>
          <p:cNvPr id="4" name="Slide Number Placeholder 3"/>
          <p:cNvSpPr>
            <a:spLocks noGrp="1"/>
          </p:cNvSpPr>
          <p:nvPr>
            <p:ph type="sldNum" sz="quarter" idx="10"/>
          </p:nvPr>
        </p:nvSpPr>
        <p:spPr/>
        <p:txBody>
          <a:bodyPr/>
          <a:lstStyle/>
          <a:p>
            <a:fld id="{13106E9B-4521-40D2-92B0-11D9407C5A35}" type="slidenum">
              <a:rPr lang="en-US" smtClean="0"/>
              <a:pPr/>
              <a:t>1</a:t>
            </a:fld>
            <a:endParaRPr lang="en-US" dirty="0"/>
          </a:p>
        </p:txBody>
      </p:sp>
    </p:spTree>
    <p:extLst>
      <p:ext uri="{BB962C8B-B14F-4D97-AF65-F5344CB8AC3E}">
        <p14:creationId xmlns:p14="http://schemas.microsoft.com/office/powerpoint/2010/main" val="751397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974"/>
              </a:spcAft>
            </a:pPr>
            <a:r>
              <a:rPr lang="en-US" sz="1600" dirty="0" smtClean="0">
                <a:solidFill>
                  <a:srgbClr val="000000"/>
                </a:solidFill>
              </a:rPr>
              <a:t>The </a:t>
            </a:r>
            <a:r>
              <a:rPr lang="en-US" sz="1600" dirty="0" err="1" smtClean="0">
                <a:solidFill>
                  <a:srgbClr val="000000"/>
                </a:solidFill>
              </a:rPr>
              <a:t>thingworx</a:t>
            </a:r>
            <a:r>
              <a:rPr lang="en-US" sz="1600" dirty="0" smtClean="0">
                <a:solidFill>
                  <a:srgbClr val="000000"/>
                </a:solidFill>
              </a:rPr>
              <a:t> platform is the most open and extensible </a:t>
            </a:r>
            <a:r>
              <a:rPr lang="en-US" sz="1600" dirty="0" err="1" smtClean="0">
                <a:solidFill>
                  <a:srgbClr val="000000"/>
                </a:solidFill>
              </a:rPr>
              <a:t>IoT</a:t>
            </a:r>
            <a:r>
              <a:rPr lang="en-US" sz="1600" dirty="0" smtClean="0">
                <a:solidFill>
                  <a:srgbClr val="000000"/>
                </a:solidFill>
              </a:rPr>
              <a:t> Platform on the market.</a:t>
            </a:r>
          </a:p>
          <a:p>
            <a:pPr>
              <a:spcAft>
                <a:spcPts val="2974"/>
              </a:spcAft>
            </a:pPr>
            <a:endParaRPr lang="en-US" sz="1600" dirty="0" smtClean="0">
              <a:solidFill>
                <a:srgbClr val="000000"/>
              </a:solidFill>
            </a:endParaRPr>
          </a:p>
          <a:p>
            <a:pPr>
              <a:spcAft>
                <a:spcPts val="2974"/>
              </a:spcAft>
            </a:pPr>
            <a:r>
              <a:rPr lang="en-US" sz="1600" dirty="0" smtClean="0">
                <a:solidFill>
                  <a:srgbClr val="000000"/>
                </a:solidFill>
              </a:rPr>
              <a:t>But recently, we have heard from the field that Amazon, Microsoft and other device cloud vendors have been aggressively pursuing our customers, especially our </a:t>
            </a:r>
            <a:r>
              <a:rPr lang="en-US" sz="1600" dirty="0" err="1" smtClean="0">
                <a:solidFill>
                  <a:srgbClr val="000000"/>
                </a:solidFill>
              </a:rPr>
              <a:t>axeda</a:t>
            </a:r>
            <a:r>
              <a:rPr lang="en-US" sz="1600" dirty="0" smtClean="0">
                <a:solidFill>
                  <a:srgbClr val="000000"/>
                </a:solidFill>
              </a:rPr>
              <a:t> base.</a:t>
            </a:r>
          </a:p>
          <a:p>
            <a:pPr>
              <a:spcAft>
                <a:spcPts val="2974"/>
              </a:spcAft>
            </a:pPr>
            <a:endParaRPr lang="en-US" sz="1600" dirty="0" smtClean="0">
              <a:solidFill>
                <a:srgbClr val="000000"/>
              </a:solidFill>
            </a:endParaRPr>
          </a:p>
          <a:p>
            <a:pPr>
              <a:spcAft>
                <a:spcPts val="2974"/>
              </a:spcAft>
            </a:pPr>
            <a:r>
              <a:rPr lang="en-US" sz="1600" dirty="0" smtClean="0">
                <a:solidFill>
                  <a:srgbClr val="000000"/>
                </a:solidFill>
              </a:rPr>
              <a:t>The good news is that the ThingWorx openness of the platform has always been ready to connect to other devices clouds. The better news is that we have partnership discussions with Amazon and Microsoft to formalize a productized integration point.</a:t>
            </a:r>
          </a:p>
          <a:p>
            <a:pPr>
              <a:spcAft>
                <a:spcPts val="2974"/>
              </a:spcAft>
            </a:pPr>
            <a:endParaRPr lang="en-US" sz="1600" dirty="0" smtClean="0">
              <a:solidFill>
                <a:srgbClr val="000000"/>
              </a:solidFill>
            </a:endParaRPr>
          </a:p>
          <a:p>
            <a:pPr>
              <a:spcAft>
                <a:spcPts val="2974"/>
              </a:spcAft>
            </a:pPr>
            <a:r>
              <a:rPr lang="en-US" sz="1600" dirty="0" smtClean="0">
                <a:solidFill>
                  <a:srgbClr val="000000"/>
                </a:solidFill>
              </a:rPr>
              <a:t>The result is that you can talk about any device cloud but stress the ease with which we will connect to AWS, Azure or </a:t>
            </a:r>
            <a:r>
              <a:rPr lang="en-US" sz="1600" dirty="0" err="1" smtClean="0">
                <a:solidFill>
                  <a:srgbClr val="000000"/>
                </a:solidFill>
              </a:rPr>
              <a:t>Predix</a:t>
            </a:r>
            <a:r>
              <a:rPr lang="en-US" sz="1600" dirty="0" smtClean="0">
                <a:solidFill>
                  <a:srgbClr val="000000"/>
                </a:solidFill>
              </a:rPr>
              <a:t>.</a:t>
            </a:r>
          </a:p>
          <a:p>
            <a:pPr>
              <a:spcAft>
                <a:spcPts val="2974"/>
              </a:spcAft>
            </a:pPr>
            <a:endParaRPr lang="en-US" sz="1600" dirty="0" smtClean="0">
              <a:solidFill>
                <a:srgbClr val="000000"/>
              </a:solidFill>
            </a:endParaRPr>
          </a:p>
          <a:p>
            <a:r>
              <a:rPr lang="en-US" sz="1600" dirty="0" smtClean="0"/>
              <a:t>Enterprises to more </a:t>
            </a:r>
            <a:r>
              <a:rPr lang="en-US" sz="1600" b="1" dirty="0" smtClean="0"/>
              <a:t>fully leverage their cloud investments </a:t>
            </a:r>
            <a:r>
              <a:rPr lang="en-US" sz="1600" dirty="0" smtClean="0"/>
              <a:t>as well as mix and match their preferred combination of world-class components from a range of cloud providers and ThingWorx. Device Cloud Adapters offer scalable, secure connectivity and native ThingWorx modeling devices connected through device clouds.</a:t>
            </a:r>
          </a:p>
          <a:p>
            <a:r>
              <a:rPr lang="en-US" sz="1600" dirty="0" smtClean="0"/>
              <a:t>ThingWorx </a:t>
            </a:r>
            <a:r>
              <a:rPr lang="en-US" sz="1600" dirty="0" err="1" smtClean="0"/>
              <a:t>DataStax</a:t>
            </a:r>
            <a:r>
              <a:rPr lang="en-US" sz="1600" dirty="0" smtClean="0"/>
              <a:t> Enterprise powered by Apache Cassandra delivers a data store purpose built for the performance and availability demands of IoT, web and mobile applications. </a:t>
            </a:r>
            <a:r>
              <a:rPr lang="en-CA" sz="1600" dirty="0" smtClean="0"/>
              <a:t>The modern </a:t>
            </a:r>
            <a:r>
              <a:rPr lang="en-US" sz="1600" dirty="0" smtClean="0"/>
              <a:t>architecture </a:t>
            </a:r>
            <a:r>
              <a:rPr lang="en-CA" sz="1600" dirty="0" smtClean="0"/>
              <a:t>e</a:t>
            </a:r>
            <a:r>
              <a:rPr lang="en-US" sz="1600" dirty="0" smtClean="0"/>
              <a:t>nables customers </a:t>
            </a:r>
            <a:r>
              <a:rPr lang="en-US" sz="1600" b="1" dirty="0" smtClean="0"/>
              <a:t>to scale to millions connected devices with hundreds of thousands of transactions per second</a:t>
            </a:r>
            <a:r>
              <a:rPr lang="en-US" sz="1600" dirty="0" smtClean="0"/>
              <a:t>.</a:t>
            </a:r>
          </a:p>
          <a:p>
            <a:r>
              <a:rPr lang="en-US" sz="1600" dirty="0" smtClean="0"/>
              <a:t>True connectivity is really about more than just getting data. More </a:t>
            </a:r>
            <a:r>
              <a:rPr lang="en-US" sz="1600" b="1" dirty="0" smtClean="0"/>
              <a:t>advanced capabilities </a:t>
            </a:r>
            <a:r>
              <a:rPr lang="en-US" sz="1600" dirty="0" smtClean="0"/>
              <a:t>are often needed. For example secure, bi-directional </a:t>
            </a:r>
            <a:r>
              <a:rPr lang="en-US" sz="1600" b="1" dirty="0" smtClean="0"/>
              <a:t>file transfer, application tunneling</a:t>
            </a:r>
            <a:r>
              <a:rPr lang="en-US" sz="1600" dirty="0" smtClean="0"/>
              <a:t> to a device, as well as the ability to stream video. ThingWorx can enhance any device cloud with the capabilities.</a:t>
            </a:r>
          </a:p>
          <a:p>
            <a:r>
              <a:rPr lang="en-US" sz="1600" dirty="0" smtClean="0"/>
              <a:t>The ThingWorx Platform was </a:t>
            </a:r>
            <a:r>
              <a:rPr lang="en-US" sz="1600" b="1" dirty="0" smtClean="0"/>
              <a:t>built from the ground up with security in mind</a:t>
            </a:r>
            <a:r>
              <a:rPr lang="en-US" sz="1600" dirty="0" smtClean="0"/>
              <a:t>. ThingWorx leverages </a:t>
            </a:r>
            <a:r>
              <a:rPr lang="fr-FR" sz="1600" dirty="0" smtClean="0"/>
              <a:t>PKI infrastructure for </a:t>
            </a:r>
            <a:r>
              <a:rPr lang="fr-FR" sz="1600" dirty="0" err="1" smtClean="0"/>
              <a:t>certificate</a:t>
            </a:r>
            <a:r>
              <a:rPr lang="fr-FR" sz="1600" dirty="0" smtClean="0"/>
              <a:t> validation</a:t>
            </a:r>
            <a:r>
              <a:rPr lang="en-US" sz="1600" dirty="0" smtClean="0"/>
              <a:t> and has an extremely granular security model to enable data isolation and service execution.</a:t>
            </a:r>
          </a:p>
          <a:p>
            <a:pPr>
              <a:spcAft>
                <a:spcPts val="2974"/>
              </a:spcAft>
            </a:pPr>
            <a:endParaRPr lang="en-US" sz="1600" dirty="0">
              <a:solidFill>
                <a:srgbClr val="000000"/>
              </a:solidFill>
            </a:endParaRPr>
          </a:p>
        </p:txBody>
      </p:sp>
      <p:sp>
        <p:nvSpPr>
          <p:cNvPr id="4" name="Slide Number Placeholder 3"/>
          <p:cNvSpPr>
            <a:spLocks noGrp="1"/>
          </p:cNvSpPr>
          <p:nvPr>
            <p:ph type="sldNum" sz="quarter" idx="10"/>
          </p:nvPr>
        </p:nvSpPr>
        <p:spPr/>
        <p:txBody>
          <a:bodyPr/>
          <a:lstStyle/>
          <a:p>
            <a:fld id="{13106E9B-4521-40D2-92B0-11D9407C5A35}" type="slidenum">
              <a:rPr lang="en-US" smtClean="0"/>
              <a:t>15</a:t>
            </a:fld>
            <a:endParaRPr lang="en-US" dirty="0"/>
          </a:p>
        </p:txBody>
      </p:sp>
    </p:spTree>
    <p:extLst>
      <p:ext uri="{BB962C8B-B14F-4D97-AF65-F5344CB8AC3E}">
        <p14:creationId xmlns:p14="http://schemas.microsoft.com/office/powerpoint/2010/main" val="3597491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3AD84-4A1D-46FE-BD38-71299B8848D7}" type="slidenum">
              <a:rPr lang="en-US" smtClean="0"/>
              <a:t>16</a:t>
            </a:fld>
            <a:endParaRPr lang="en-US"/>
          </a:p>
        </p:txBody>
      </p:sp>
    </p:spTree>
    <p:extLst>
      <p:ext uri="{BB962C8B-B14F-4D97-AF65-F5344CB8AC3E}">
        <p14:creationId xmlns:p14="http://schemas.microsoft.com/office/powerpoint/2010/main" val="3806676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74461"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latin typeface="+mn-lt"/>
                <a:ea typeface="+mn-ea"/>
                <a:cs typeface="+mn-cs"/>
              </a:rPr>
              <a:t>C</a:t>
            </a:r>
            <a:r>
              <a:rPr lang="en-US" sz="1200" kern="1200" dirty="0" smtClean="0">
                <a:solidFill>
                  <a:schemeClr val="tx1"/>
                </a:solidFill>
                <a:latin typeface="+mn-lt"/>
                <a:ea typeface="+mn-ea"/>
                <a:cs typeface="+mn-cs"/>
              </a:rPr>
              <a:t>reate your own services leveraging code snippets or install community built functions, UI widgets, and integration services.</a:t>
            </a:r>
          </a:p>
          <a:p>
            <a:pPr marL="0" marR="0" lvl="1" indent="0" algn="l" defTabSz="474461"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lvl="1" indent="0" algn="l" defTabSz="474461" rtl="0" eaLnBrk="0" fontAlgn="base" latinLnBrk="0" hangingPunct="0">
              <a:lnSpc>
                <a:spcPct val="100000"/>
              </a:lnSpc>
              <a:spcBef>
                <a:spcPct val="30000"/>
              </a:spcBef>
              <a:spcAft>
                <a:spcPct val="0"/>
              </a:spcAft>
              <a:buClrTx/>
              <a:buSzTx/>
              <a:buFontTx/>
              <a:buNone/>
              <a:tabLst/>
              <a:defRPr/>
            </a:pPr>
            <a:r>
              <a:rPr lang="en-US" sz="1200" dirty="0" smtClean="0">
                <a:effectLst/>
              </a:rPr>
              <a:t>Things are equal actors in your solution, providing them the same ease of use and security models as traditional user, groups and organizations. </a:t>
            </a:r>
          </a:p>
          <a:p>
            <a:pPr marL="0" marR="0" lvl="1" indent="0" algn="l" defTabSz="474461"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lvl="1" indent="0" algn="l" defTabSz="474461"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Future proofing for scale and growth.</a:t>
            </a:r>
          </a:p>
          <a:p>
            <a:pPr marL="273582" indent="-273582">
              <a:spcBef>
                <a:spcPts val="2139"/>
              </a:spcBef>
            </a:pPr>
            <a:endParaRPr lang="en-US" sz="2200" dirty="0" smtClean="0">
              <a:solidFill>
                <a:schemeClr val="tx1"/>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t>The Model enables you to Enjoy ThingWorx drag-and-drop visual design experience for Web, Mobile, and Augmented Reality UX, without needing to be experts in those technologies. Using our </a:t>
            </a:r>
            <a:r>
              <a:rPr lang="en-US" sz="1200" dirty="0" smtClean="0">
                <a:effectLst/>
              </a:rPr>
              <a:t>“drag and drop” tools </a:t>
            </a:r>
            <a:r>
              <a:rPr lang="en-US" sz="1200" baseline="0" dirty="0" smtClean="0">
                <a:effectLst/>
              </a:rPr>
              <a:t>you can </a:t>
            </a:r>
            <a:r>
              <a:rPr lang="en-US" sz="1200" dirty="0" smtClean="0">
                <a:effectLst/>
              </a:rPr>
              <a:t>create interactive applications, dashboards, collaborative workspaces, and mobile interfaces without the need for coding. </a:t>
            </a:r>
          </a:p>
          <a:p>
            <a:endParaRPr lang="en-US" sz="1200" dirty="0" smtClean="0">
              <a:effectLst/>
            </a:endParaRPr>
          </a:p>
          <a:p>
            <a:r>
              <a:rPr lang="en-US" sz="1200" dirty="0" smtClean="0">
                <a:effectLst/>
              </a:rPr>
              <a:t>Or </a:t>
            </a:r>
          </a:p>
          <a:p>
            <a:endParaRPr lang="en-US" sz="1200" dirty="0" smtClean="0">
              <a:effectLst/>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t>If you want to use your own Development Environment </a:t>
            </a:r>
            <a:r>
              <a:rPr lang="en-US" sz="1800" dirty="0" smtClean="0">
                <a:solidFill>
                  <a:srgbClr val="FF0000"/>
                </a:solidFill>
              </a:rPr>
              <a:t>and UI frameworks</a:t>
            </a:r>
            <a:r>
              <a:rPr lang="en-US" sz="1800" dirty="0" smtClean="0"/>
              <a:t>, such as Eclipse </a:t>
            </a:r>
            <a:r>
              <a:rPr lang="en-US" sz="1800" dirty="0" smtClean="0">
                <a:solidFill>
                  <a:srgbClr val="FF0000"/>
                </a:solidFill>
              </a:rPr>
              <a:t>and Angular.js</a:t>
            </a:r>
            <a:r>
              <a:rPr lang="en-US" sz="1800" dirty="0" smtClean="0"/>
              <a:t>, you can do so by leveraging</a:t>
            </a:r>
            <a:r>
              <a:rPr lang="en-US" sz="1800" baseline="0" dirty="0" smtClean="0"/>
              <a:t> </a:t>
            </a:r>
            <a:r>
              <a:rPr lang="en-US" sz="1800" dirty="0" smtClean="0"/>
              <a:t>ThingWorx APIs and tools </a:t>
            </a:r>
            <a:endParaRPr lang="en-US" sz="1800" b="1" dirty="0" smtClean="0">
              <a:solidFill>
                <a:schemeClr val="tx2"/>
              </a:solidFill>
            </a:endParaRPr>
          </a:p>
          <a:p>
            <a:endParaRPr lang="en-US" sz="1200" dirty="0" smtClean="0">
              <a:latin typeface="GE Inspira" pitchFamily="34" charset="0"/>
            </a:endParaRPr>
          </a:p>
          <a:p>
            <a:endParaRPr lang="en-US" sz="1200" dirty="0" smtClean="0">
              <a:latin typeface="GE Inspira" pitchFamily="34" charset="0"/>
            </a:endParaRPr>
          </a:p>
          <a:p>
            <a:endParaRPr lang="en-US" sz="1200" dirty="0" smtClean="0">
              <a:latin typeface="GE Inspira" pitchFamily="34" charset="0"/>
            </a:endParaRPr>
          </a:p>
          <a:p>
            <a:endParaRPr lang="en-US" sz="1200" dirty="0" smtClean="0">
              <a:latin typeface="GE Inspira" pitchFamily="34" charset="0"/>
            </a:endParaRPr>
          </a:p>
          <a:p>
            <a:endParaRPr lang="en-US" sz="1200" dirty="0" smtClean="0">
              <a:latin typeface="GE Inspira" pitchFamily="34" charset="0"/>
            </a:endParaRPr>
          </a:p>
          <a:p>
            <a:endParaRPr lang="en-US" sz="1200" dirty="0" smtClean="0">
              <a:latin typeface="GE Inspira" pitchFamily="34" charset="0"/>
            </a:endParaRPr>
          </a:p>
          <a:p>
            <a:endParaRPr lang="en-US" sz="1200" dirty="0" smtClean="0">
              <a:latin typeface="GE Inspira" pitchFamily="34" charset="0"/>
            </a:endParaRPr>
          </a:p>
          <a:p>
            <a:endParaRPr lang="en-US" sz="1200" dirty="0" smtClean="0">
              <a:latin typeface="GE Inspira" pitchFamily="34" charset="0"/>
            </a:endParaRPr>
          </a:p>
          <a:p>
            <a:endParaRPr lang="en-US" sz="1200" dirty="0" smtClean="0">
              <a:latin typeface="GE Inspira" pitchFamily="34" charset="0"/>
            </a:endParaRPr>
          </a:p>
          <a:p>
            <a:endParaRPr lang="en-US" sz="1200" dirty="0" smtClean="0">
              <a:latin typeface="GE Inspira" pitchFamily="34" charset="0"/>
            </a:endParaRPr>
          </a:p>
          <a:p>
            <a:endParaRPr lang="en-US" sz="1200" dirty="0" smtClean="0">
              <a:latin typeface="GE Inspira" pitchFamily="34" charset="0"/>
            </a:endParaRPr>
          </a:p>
          <a:p>
            <a:endParaRPr lang="en-US" sz="1200" dirty="0" smtClean="0">
              <a:latin typeface="GE Inspira" pitchFamily="34" charset="0"/>
            </a:endParaRPr>
          </a:p>
          <a:p>
            <a:r>
              <a:rPr lang="en-US" sz="1200" dirty="0" smtClean="0">
                <a:latin typeface="GE Inspira" pitchFamily="34" charset="0"/>
              </a:rPr>
              <a:t>ThingWorx “visual application modeling” enables you to model the Services, Storage, Events, Collaboration, and Relationships for the </a:t>
            </a:r>
            <a:r>
              <a:rPr lang="en-US" sz="1200" i="1" dirty="0" smtClean="0">
                <a:latin typeface="GE Inspira" pitchFamily="34" charset="0"/>
              </a:rPr>
              <a:t>Things</a:t>
            </a:r>
            <a:r>
              <a:rPr lang="en-US" sz="1200" dirty="0" smtClean="0">
                <a:latin typeface="GE Inspira" pitchFamily="34" charset="0"/>
              </a:rPr>
              <a:t> in your world.  This results in high levels of efficiency and reuse, increasing development velocity. </a:t>
            </a:r>
          </a:p>
          <a:p>
            <a:r>
              <a:rPr lang="en-US" sz="1200" dirty="0" smtClean="0">
                <a:latin typeface="GE Inspira" pitchFamily="34" charset="0"/>
              </a:rPr>
              <a:t>System Service Integration- ThingWorx provides a fully extensible model for server components and functions. With it, customer and third party user experience components can be easily added. Custom services can be developed with minimal JavaScript programming. Additionally, third party and community built functions, widgets, and connectors can be easily and seamlessly installed from the ThingWorx Marketplace (a repository of third party applications and re-usable elements made available to ThingWorx community). </a:t>
            </a:r>
          </a:p>
          <a:p>
            <a:r>
              <a:rPr lang="en-US" sz="1200" dirty="0" smtClean="0">
                <a:latin typeface="GE Inspira" pitchFamily="34" charset="0"/>
              </a:rPr>
              <a:t>Business Logic - ThingWorx Composer is an end-to-end application modeling environment designed to help you easily build the unique applications of today’s connected world. Composer makes it easy to model the “Things”, Business Logic, Visualization, Data Storage, Collaboration, and Security required for a connected application. Things represent equipment, resources and processes and contain all of the Properties, Services, Events and Subscriptions associated with that Thing or Class of Things. </a:t>
            </a:r>
          </a:p>
          <a:p>
            <a:r>
              <a:rPr lang="en-US" sz="1200" dirty="0" smtClean="0">
                <a:latin typeface="GE Inspira" pitchFamily="34" charset="0"/>
              </a:rPr>
              <a:t>ThingWorx’ “drag and drop” Mashup Builder enables developers  to rapidly create collaborative applications, mobile UI, analytics, and search-based BI,  helping solve problems and capture opportunities faster. Mashup builder also empowers business users to create their own workspaces, dashboards and analytics scenarios, reducing development backlog and increasing organizational responsiveness.</a:t>
            </a:r>
          </a:p>
          <a:p>
            <a:r>
              <a:rPr lang="en-US" sz="1200" dirty="0" smtClean="0">
                <a:latin typeface="GE Inspira" pitchFamily="34" charset="0"/>
              </a:rPr>
              <a:t>ThingWorx provides storage support for the following data:  Activity Streams: Streams provide the ability to store process data (time-series data) with the option to structure the data payloads providing context.  Stream data is stored 10 times faster than traditional relational databases. Data Tables:  For storage requiring relational storage and SQL like functions (insert, delete, etc.). Collaboration:  Standard storage for blogs, wikis, discussion forums, and chat etc.  External Data Stores:  ThingWorx can natively store data in virtually any external database, business system or “big data” store, allowing Boeing to keep data in the most appropriate location, whether it is an existing system, system of record, or analytic and reporting store.</a:t>
            </a:r>
          </a:p>
          <a:p>
            <a:pPr marL="0" marR="0" lvl="1" indent="0" algn="l" defTabSz="474461"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Two of the</a:t>
            </a:r>
            <a:r>
              <a:rPr lang="en-US" sz="1200" kern="1200" baseline="0" dirty="0" smtClean="0">
                <a:solidFill>
                  <a:schemeClr val="tx1"/>
                </a:solidFill>
                <a:effectLst/>
                <a:latin typeface="+mn-lt"/>
                <a:ea typeface="+mn-ea"/>
                <a:cs typeface="+mn-cs"/>
              </a:rPr>
              <a:t> key components of the Application Enablement layer are the Composer and Mashup Builder</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t>The Model enables you to Enjoy ThingWorx drag-and-drop visual design experience for Web, Mobile, and Augmented Reality UX, without needing to be experts in those technologies. Using our </a:t>
            </a:r>
            <a:r>
              <a:rPr lang="en-US" sz="1200" dirty="0" smtClean="0">
                <a:effectLst/>
              </a:rPr>
              <a:t>“drag and drop” tools </a:t>
            </a:r>
            <a:r>
              <a:rPr lang="en-US" sz="1200" baseline="0" dirty="0" smtClean="0">
                <a:effectLst/>
              </a:rPr>
              <a:t>you can </a:t>
            </a:r>
            <a:r>
              <a:rPr lang="en-US" sz="1200" dirty="0" smtClean="0">
                <a:effectLst/>
              </a:rPr>
              <a:t>create interactive applications, dashboards, collaborative workspaces, and mobile interfaces without the need for coding. </a:t>
            </a:r>
          </a:p>
          <a:p>
            <a:endParaRPr lang="en-US" sz="1200" dirty="0" smtClean="0">
              <a:effectLst/>
            </a:endParaRPr>
          </a:p>
          <a:p>
            <a:r>
              <a:rPr lang="en-US" sz="1200" dirty="0" smtClean="0">
                <a:effectLst/>
              </a:rPr>
              <a:t>Or </a:t>
            </a:r>
          </a:p>
          <a:p>
            <a:endParaRPr lang="en-US" sz="1200" dirty="0" smtClean="0">
              <a:effectLst/>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t>If you want to use your own Development Environment </a:t>
            </a:r>
            <a:r>
              <a:rPr lang="en-US" sz="1800" dirty="0" smtClean="0">
                <a:solidFill>
                  <a:srgbClr val="FF0000"/>
                </a:solidFill>
              </a:rPr>
              <a:t>and UI frameworks</a:t>
            </a:r>
            <a:r>
              <a:rPr lang="en-US" sz="1800" dirty="0" smtClean="0"/>
              <a:t>, such as Eclipse </a:t>
            </a:r>
            <a:r>
              <a:rPr lang="en-US" sz="1800" dirty="0" smtClean="0">
                <a:solidFill>
                  <a:srgbClr val="FF0000"/>
                </a:solidFill>
              </a:rPr>
              <a:t>and Angular.js</a:t>
            </a:r>
            <a:r>
              <a:rPr lang="en-US" sz="1800" dirty="0" smtClean="0"/>
              <a:t>, you can do so by leveraging</a:t>
            </a:r>
            <a:r>
              <a:rPr lang="en-US" sz="1800" baseline="0" dirty="0" smtClean="0"/>
              <a:t> </a:t>
            </a:r>
            <a:r>
              <a:rPr lang="en-US" sz="1800" dirty="0" smtClean="0"/>
              <a:t>ThingWorx APIs and tools </a:t>
            </a:r>
            <a:endParaRPr lang="en-US" b="1" baseline="0" dirty="0" smtClean="0"/>
          </a:p>
          <a:p>
            <a:pPr defTabSz="474461" eaLnBrk="0" fontAlgn="base" hangingPunct="0">
              <a:spcBef>
                <a:spcPct val="30000"/>
              </a:spcBef>
              <a:spcAft>
                <a:spcPct val="0"/>
              </a:spcAft>
              <a:defRPr/>
            </a:pPr>
            <a:endParaRPr lang="en-US" b="1" baseline="0" dirty="0" smtClean="0"/>
          </a:p>
        </p:txBody>
      </p:sp>
      <p:sp>
        <p:nvSpPr>
          <p:cNvPr id="4" name="Slide Number Placeholder 3"/>
          <p:cNvSpPr>
            <a:spLocks noGrp="1"/>
          </p:cNvSpPr>
          <p:nvPr>
            <p:ph type="sldNum" sz="quarter" idx="10"/>
          </p:nvPr>
        </p:nvSpPr>
        <p:spPr/>
        <p:txBody>
          <a:bodyPr/>
          <a:lstStyle/>
          <a:p>
            <a:fld id="{13106E9B-4521-40D2-92B0-11D9407C5A35}" type="slidenum">
              <a:rPr lang="en-US" smtClean="0"/>
              <a:t>19</a:t>
            </a:fld>
            <a:endParaRPr lang="en-US" dirty="0"/>
          </a:p>
        </p:txBody>
      </p:sp>
    </p:spTree>
    <p:extLst>
      <p:ext uri="{BB962C8B-B14F-4D97-AF65-F5344CB8AC3E}">
        <p14:creationId xmlns:p14="http://schemas.microsoft.com/office/powerpoint/2010/main" val="1580612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Provides a view</a:t>
            </a:r>
            <a:r>
              <a:rPr lang="en-US" baseline="0" dirty="0" smtClean="0"/>
              <a:t> of real-time alerts across all devices in a single interface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 similar view of historic alerts is also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Users can sort and filter alerts on the dashboard by various criteria (e.g. </a:t>
            </a:r>
            <a:r>
              <a:rPr lang="en-US" baseline="0" dirty="0" err="1" smtClean="0"/>
              <a:t>ack</a:t>
            </a:r>
            <a:r>
              <a:rPr lang="en-US" baseline="0" dirty="0" smtClean="0"/>
              <a:t>, </a:t>
            </a:r>
            <a:r>
              <a:rPr lang="en-US" baseline="0" dirty="0" err="1" smtClean="0"/>
              <a:t>ackBy</a:t>
            </a:r>
            <a:r>
              <a:rPr lang="en-US" baseline="0" dirty="0" smtClean="0"/>
              <a:t>, </a:t>
            </a:r>
            <a:r>
              <a:rPr lang="en-US" baseline="0" dirty="0" err="1" smtClean="0"/>
              <a:t>ackTimestamp</a:t>
            </a:r>
            <a:r>
              <a:rPr lang="en-US" baseline="0" dirty="0" smtClean="0"/>
              <a:t>, alert type, description, duration, message, name, priority, source, </a:t>
            </a:r>
            <a:r>
              <a:rPr lang="en-US" baseline="0" dirty="0" err="1" smtClean="0"/>
              <a:t>sourceProperty</a:t>
            </a:r>
            <a:r>
              <a:rPr lang="en-US" baseline="0" dirty="0" smtClean="0"/>
              <a:t>, timestamp)</a:t>
            </a:r>
          </a:p>
          <a:p>
            <a:r>
              <a:rPr lang="en-US" baseline="0" dirty="0" smtClean="0"/>
              <a:t>Alerts can be acknowledged individually or multiple at the same time</a:t>
            </a:r>
          </a:p>
          <a:p>
            <a:r>
              <a:rPr lang="en-US" baseline="0" dirty="0" smtClean="0"/>
              <a:t>From the real-time dashboard, drill down on individual alerts to view the alert details (</a:t>
            </a:r>
            <a:r>
              <a:rPr lang="en-US" baseline="0" dirty="0" err="1" smtClean="0"/>
              <a:t>desc</a:t>
            </a:r>
            <a:r>
              <a:rPr lang="en-US" baseline="0" dirty="0" smtClean="0"/>
              <a:t>, alert type, message, timestamp, duration, source, property, </a:t>
            </a:r>
            <a:r>
              <a:rPr lang="en-US" baseline="0" dirty="0" err="1" smtClean="0"/>
              <a:t>ack</a:t>
            </a:r>
            <a:r>
              <a:rPr lang="en-US" baseline="0" dirty="0" smtClean="0"/>
              <a:t>, </a:t>
            </a:r>
            <a:r>
              <a:rPr lang="en-US" baseline="0" dirty="0" err="1" smtClean="0"/>
              <a:t>ack</a:t>
            </a:r>
            <a:r>
              <a:rPr lang="en-US" baseline="0" dirty="0" smtClean="0"/>
              <a:t> by, </a:t>
            </a:r>
            <a:r>
              <a:rPr lang="en-US" baseline="0" dirty="0" err="1" smtClean="0"/>
              <a:t>ack</a:t>
            </a:r>
            <a:r>
              <a:rPr lang="en-US" baseline="0" dirty="0" smtClean="0"/>
              <a:t> timestamp)</a:t>
            </a:r>
          </a:p>
          <a:p>
            <a:r>
              <a:rPr lang="en-US" baseline="0" dirty="0" smtClean="0"/>
              <a:t>A link to Asset Management is also available to view asset information and further troubleshoot as needed</a:t>
            </a:r>
          </a:p>
        </p:txBody>
      </p:sp>
      <p:sp>
        <p:nvSpPr>
          <p:cNvPr id="4" name="Slide Number Placeholder 3"/>
          <p:cNvSpPr>
            <a:spLocks noGrp="1"/>
          </p:cNvSpPr>
          <p:nvPr>
            <p:ph type="sldNum" sz="quarter" idx="10"/>
          </p:nvPr>
        </p:nvSpPr>
        <p:spPr/>
        <p:txBody>
          <a:bodyPr/>
          <a:lstStyle/>
          <a:p>
            <a:fld id="{37C8370B-25D7-4253-94D6-4A716F3159BB}" type="slidenum">
              <a:rPr lang="en-US" smtClean="0"/>
              <a:t>21</a:t>
            </a:fld>
            <a:endParaRPr lang="en-US"/>
          </a:p>
        </p:txBody>
      </p:sp>
    </p:spTree>
    <p:extLst>
      <p:ext uri="{BB962C8B-B14F-4D97-AF65-F5344CB8AC3E}">
        <p14:creationId xmlns:p14="http://schemas.microsoft.com/office/powerpoint/2010/main" val="3397210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ThingWatcher?  ThingWatcher is the real-time, edge analytics</a:t>
            </a:r>
            <a:r>
              <a:rPr lang="en-US" baseline="0" dirty="0" smtClean="0"/>
              <a:t> tool from ThingWorx Analytics.  It is quickly deployed via the development process in ThingWorx Composer and learns in real-time about an individual data stream and/or environment.</a:t>
            </a:r>
            <a:endParaRPr lang="en-US" dirty="0" smtClean="0"/>
          </a:p>
          <a:p>
            <a:endParaRPr lang="en-US" dirty="0" smtClean="0"/>
          </a:p>
          <a:p>
            <a:pPr marL="171450" indent="-171450">
              <a:buFont typeface="Arial"/>
              <a:buChar char="•"/>
            </a:pPr>
            <a:r>
              <a:rPr lang="en-US" dirty="0" smtClean="0"/>
              <a:t>Deployed on the edge of a network for real-time monitoring of individual data streams in an IoT ecosystem.</a:t>
            </a:r>
          </a:p>
          <a:p>
            <a:pPr marL="171450" indent="-171450">
              <a:buFont typeface="Arial"/>
              <a:buChar char="•"/>
            </a:pPr>
            <a:r>
              <a:rPr lang="en-US" dirty="0" smtClean="0"/>
              <a:t>Learns in real-time what “normal” is for every data stream that it monitors.</a:t>
            </a:r>
          </a:p>
          <a:p>
            <a:pPr marL="171450" indent="-171450">
              <a:buFont typeface="Arial"/>
              <a:buChar char="•"/>
            </a:pPr>
            <a:r>
              <a:rPr lang="en-US" dirty="0" smtClean="0"/>
              <a:t>Does not require rules, predefined models or configuration to begin learning about an object.</a:t>
            </a:r>
          </a:p>
          <a:p>
            <a:pPr marL="171450" indent="-171450">
              <a:buFont typeface="Arial"/>
              <a:buChar char="•"/>
            </a:pPr>
            <a:r>
              <a:rPr lang="en-US" dirty="0" smtClean="0"/>
              <a:t>Alerts users as to when anomalies are detected via the ThingWorx-powered solution they use.</a:t>
            </a:r>
          </a:p>
          <a:p>
            <a:pPr marL="171450" indent="-171450">
              <a:buFont typeface="Arial"/>
              <a:buChar char="•"/>
            </a:pPr>
            <a:r>
              <a:rPr lang="en-US" dirty="0" smtClean="0"/>
              <a:t>Simple to integrate into a solution for developers.</a:t>
            </a:r>
          </a:p>
          <a:p>
            <a:endParaRPr lang="en-US" dirty="0"/>
          </a:p>
        </p:txBody>
      </p:sp>
      <p:sp>
        <p:nvSpPr>
          <p:cNvPr id="4" name="Slide Number Placeholder 3"/>
          <p:cNvSpPr>
            <a:spLocks noGrp="1"/>
          </p:cNvSpPr>
          <p:nvPr>
            <p:ph type="sldNum" sz="quarter" idx="10"/>
          </p:nvPr>
        </p:nvSpPr>
        <p:spPr/>
        <p:txBody>
          <a:bodyPr/>
          <a:lstStyle/>
          <a:p>
            <a:fld id="{AD32B3EE-2E9E-8147-95F5-45B15F035014}" type="slidenum">
              <a:rPr lang="en-US" smtClean="0"/>
              <a:t>22</a:t>
            </a:fld>
            <a:endParaRPr lang="en-US"/>
          </a:p>
        </p:txBody>
      </p:sp>
    </p:spTree>
    <p:extLst>
      <p:ext uri="{BB962C8B-B14F-4D97-AF65-F5344CB8AC3E}">
        <p14:creationId xmlns:p14="http://schemas.microsoft.com/office/powerpoint/2010/main" val="2300102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Overview of all assets</a:t>
            </a:r>
            <a:r>
              <a:rPr lang="en-US" baseline="0" dirty="0" smtClean="0"/>
              <a:t> in single view </a:t>
            </a:r>
            <a:r>
              <a:rPr lang="en-US" dirty="0" smtClean="0"/>
              <a:t>showing connectivity status (online/offline), does it have any alerts</a:t>
            </a:r>
            <a:r>
              <a:rPr lang="en-US" baseline="0" dirty="0" smtClean="0"/>
              <a:t> and property information like </a:t>
            </a:r>
            <a:r>
              <a:rPr lang="en-US" dirty="0" smtClean="0"/>
              <a:t>SN, model, asset</a:t>
            </a:r>
            <a:r>
              <a:rPr lang="en-US" baseline="0" dirty="0" smtClean="0"/>
              <a:t> type, owner, etc.</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Ability</a:t>
            </a:r>
            <a:r>
              <a:rPr lang="en-US" baseline="0" dirty="0" smtClean="0"/>
              <a:t> to create, register and activate new assets in the system </a:t>
            </a:r>
            <a:r>
              <a:rPr lang="en-US" dirty="0" smtClean="0"/>
              <a:t>(provision)</a:t>
            </a:r>
            <a:r>
              <a:rPr lang="en-US" baseline="0" dirty="0" smtClean="0"/>
              <a:t>, edit existing asset information and deactivate assets (note that activation and deactivation is done from the overview screen)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Bulk load assets via the backend API (e.g. something a developer can do) or user interface (business admin)</a:t>
            </a:r>
          </a:p>
          <a:p>
            <a:pPr defTabSz="922264">
              <a:defRPr/>
            </a:pPr>
            <a:r>
              <a:rPr lang="en-US" dirty="0" smtClean="0"/>
              <a:t>Configurable Asset search page where the business</a:t>
            </a:r>
            <a:r>
              <a:rPr lang="en-US" baseline="0" dirty="0" smtClean="0"/>
              <a:t> user can dynamically determine what properties they’d like to search for assets on, which fields display in the overview grid and easily save their searches for future use</a:t>
            </a:r>
            <a:endParaRPr lang="en-US" dirty="0" smtClean="0"/>
          </a:p>
          <a:p>
            <a:pPr defTabSz="922264">
              <a:defRPr/>
            </a:pPr>
            <a:r>
              <a:rPr lang="en-US" baseline="0" dirty="0" smtClean="0"/>
              <a:t>View specific asset details such as static properties (e.g. SN, model, owner, operator, etc.) and location on a map</a:t>
            </a:r>
            <a:endParaRPr lang="en-US" dirty="0" smtClean="0"/>
          </a:p>
          <a:p>
            <a:r>
              <a:rPr lang="en-US" dirty="0" smtClean="0"/>
              <a:t>View alerts for a specific</a:t>
            </a:r>
            <a:r>
              <a:rPr lang="en-US" baseline="0" dirty="0" smtClean="0"/>
              <a:t> asset, both current and historic</a:t>
            </a:r>
            <a:endParaRPr lang="en-US" dirty="0" smtClean="0"/>
          </a:p>
          <a:p>
            <a:r>
              <a:rPr lang="en-US" dirty="0" smtClean="0"/>
              <a:t>View real-time and historical values for more dynamic properties (e.g. temp, pressure, vibration,</a:t>
            </a:r>
            <a:r>
              <a:rPr lang="en-US" baseline="0" dirty="0" smtClean="0"/>
              <a:t> etc.) on a graph</a:t>
            </a:r>
          </a:p>
          <a:p>
            <a:r>
              <a:rPr lang="en-US" baseline="0" dirty="0" smtClean="0"/>
              <a:t>Transfer files to and from assets (e.g. pull log files to help troubleshoot an issue, push files to the device to fix)</a:t>
            </a:r>
          </a:p>
          <a:p>
            <a:r>
              <a:rPr lang="en-US" baseline="0" dirty="0" smtClean="0"/>
              <a:t>File transfer works when the device is connected as well as when it’s not (if disconnected file queues and transfers when connected again)</a:t>
            </a:r>
          </a:p>
          <a:p>
            <a:r>
              <a:rPr lang="en-US" baseline="0" dirty="0" smtClean="0"/>
              <a:t>Securely connect to devices using common remote access tools such as secure shell (SSH), remote desktop, VNC</a:t>
            </a:r>
          </a:p>
          <a:p>
            <a:r>
              <a:rPr lang="en-US" baseline="0" dirty="0" smtClean="0"/>
              <a:t>All file transfers and remote connections are logged and available in audit trails for compliance</a:t>
            </a:r>
          </a:p>
          <a:p>
            <a:r>
              <a:rPr lang="en-US" baseline="0" dirty="0" smtClean="0"/>
              <a:t>Ability to customize the utilities such as changing the branding (logo, utility name) and adding menu items (asset overview and asset details menu)</a:t>
            </a:r>
            <a:endParaRPr lang="en-US" dirty="0" smtClean="0"/>
          </a:p>
          <a:p>
            <a:endParaRPr lang="en-US" dirty="0"/>
          </a:p>
        </p:txBody>
      </p:sp>
      <p:sp>
        <p:nvSpPr>
          <p:cNvPr id="4" name="Slide Number Placeholder 3"/>
          <p:cNvSpPr>
            <a:spLocks noGrp="1"/>
          </p:cNvSpPr>
          <p:nvPr>
            <p:ph type="sldNum" sz="quarter" idx="10"/>
          </p:nvPr>
        </p:nvSpPr>
        <p:spPr/>
        <p:txBody>
          <a:bodyPr/>
          <a:lstStyle/>
          <a:p>
            <a:fld id="{37C8370B-25D7-4253-94D6-4A716F3159BB}" type="slidenum">
              <a:rPr lang="en-US" smtClean="0"/>
              <a:t>24</a:t>
            </a:fld>
            <a:endParaRPr lang="en-US"/>
          </a:p>
        </p:txBody>
      </p:sp>
    </p:spTree>
    <p:extLst>
      <p:ext uri="{BB962C8B-B14F-4D97-AF65-F5344CB8AC3E}">
        <p14:creationId xmlns:p14="http://schemas.microsoft.com/office/powerpoint/2010/main" val="3310656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32B3EE-2E9E-8147-95F5-45B15F035014}" type="slidenum">
              <a:rPr lang="en-US" smtClean="0"/>
              <a:t>25</a:t>
            </a:fld>
            <a:endParaRPr lang="en-US"/>
          </a:p>
        </p:txBody>
      </p:sp>
    </p:spTree>
    <p:extLst>
      <p:ext uri="{BB962C8B-B14F-4D97-AF65-F5344CB8AC3E}">
        <p14:creationId xmlns:p14="http://schemas.microsoft.com/office/powerpoint/2010/main" val="3027498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ThingWorx</a:t>
            </a:r>
            <a:r>
              <a:rPr lang="en-US" dirty="0" smtClean="0"/>
              <a:t> Analytics</a:t>
            </a:r>
            <a:r>
              <a:rPr lang="en-US" baseline="0" dirty="0" smtClean="0"/>
              <a:t> Server powers </a:t>
            </a:r>
            <a:r>
              <a:rPr lang="en-US" baseline="0" dirty="0" err="1" smtClean="0"/>
              <a:t>ThingPredictor</a:t>
            </a:r>
            <a:r>
              <a:rPr lang="en-US" baseline="0" dirty="0" smtClean="0"/>
              <a:t> and </a:t>
            </a:r>
            <a:r>
              <a:rPr lang="en-US" baseline="0" dirty="0" err="1" smtClean="0"/>
              <a:t>ThingOptimizer</a:t>
            </a:r>
            <a:r>
              <a:rPr lang="en-US" baseline="0" dirty="0" smtClean="0"/>
              <a:t> with automated model building, validation, operationalization and maintenance.</a:t>
            </a:r>
          </a:p>
          <a:p>
            <a:pPr marL="171450" indent="-171450">
              <a:buFont typeface="Arial"/>
              <a:buChar char="•"/>
            </a:pPr>
            <a:endParaRPr lang="en-US" baseline="0" dirty="0" smtClean="0"/>
          </a:p>
          <a:p>
            <a:pPr marL="171450" indent="-171450">
              <a:buFont typeface="Arial"/>
              <a:buChar char="•"/>
            </a:pPr>
            <a:r>
              <a:rPr lang="en-US" dirty="0" smtClean="0"/>
              <a:t>Automates complex analytical tasks like predictive modeling and simulations.</a:t>
            </a:r>
          </a:p>
          <a:p>
            <a:pPr marL="171450" indent="-171450">
              <a:buFont typeface="Arial"/>
              <a:buChar char="•"/>
            </a:pPr>
            <a:r>
              <a:rPr lang="en-US" dirty="0" smtClean="0"/>
              <a:t>Uses advanced artificial intelligence and machine learning to automatically build, maintain and operationalize advanced analytical models.</a:t>
            </a:r>
          </a:p>
          <a:p>
            <a:pPr marL="171450" indent="-171450">
              <a:buFont typeface="Arial"/>
              <a:buChar char="•"/>
            </a:pPr>
            <a:r>
              <a:rPr lang="en-US" dirty="0" smtClean="0"/>
              <a:t>Powers </a:t>
            </a:r>
            <a:r>
              <a:rPr lang="en-US" dirty="0" err="1" smtClean="0"/>
              <a:t>ThingPredictor</a:t>
            </a:r>
            <a:r>
              <a:rPr lang="en-US" dirty="0" smtClean="0"/>
              <a:t> and </a:t>
            </a:r>
            <a:r>
              <a:rPr lang="en-US" dirty="0" err="1" smtClean="0"/>
              <a:t>ThingOptimizere</a:t>
            </a:r>
            <a:r>
              <a:rPr lang="en-US" dirty="0" smtClean="0"/>
              <a:t> with automated predictions, simulations and recommendations within </a:t>
            </a:r>
            <a:r>
              <a:rPr lang="en-US" dirty="0" err="1" smtClean="0"/>
              <a:t>ThingWorx</a:t>
            </a:r>
            <a:r>
              <a:rPr lang="en-US" dirty="0" smtClean="0"/>
              <a:t>-powered solutions.</a:t>
            </a:r>
          </a:p>
          <a:p>
            <a:pPr marL="171450" indent="-171450">
              <a:buFont typeface="Arial"/>
              <a:buChar char="•"/>
            </a:pPr>
            <a:r>
              <a:rPr lang="en-US" dirty="0" smtClean="0"/>
              <a:t>Can be deployed in the cloud or within a data center.</a:t>
            </a:r>
          </a:p>
          <a:p>
            <a:pPr marL="171450" indent="-171450">
              <a:buFont typeface="Arial"/>
              <a:buChar char="•"/>
            </a:pPr>
            <a:r>
              <a:rPr lang="en-US" dirty="0" smtClean="0"/>
              <a:t>Requires </a:t>
            </a:r>
            <a:r>
              <a:rPr lang="en-US" dirty="0" err="1" smtClean="0"/>
              <a:t>ThingWorx</a:t>
            </a:r>
            <a:r>
              <a:rPr lang="en-US" dirty="0" smtClean="0"/>
              <a:t> Analytics Server to perform prescriptive and/or causal factor scoring</a:t>
            </a:r>
          </a:p>
          <a:p>
            <a:endParaRPr lang="en-US" dirty="0"/>
          </a:p>
        </p:txBody>
      </p:sp>
      <p:sp>
        <p:nvSpPr>
          <p:cNvPr id="4" name="Slide Number Placeholder 3"/>
          <p:cNvSpPr>
            <a:spLocks noGrp="1"/>
          </p:cNvSpPr>
          <p:nvPr>
            <p:ph type="sldNum" sz="quarter" idx="10"/>
          </p:nvPr>
        </p:nvSpPr>
        <p:spPr/>
        <p:txBody>
          <a:bodyPr/>
          <a:lstStyle/>
          <a:p>
            <a:fld id="{AD32B3EE-2E9E-8147-95F5-45B15F035014}" type="slidenum">
              <a:rPr lang="en-US" smtClean="0"/>
              <a:t>27</a:t>
            </a:fld>
            <a:endParaRPr lang="en-US"/>
          </a:p>
        </p:txBody>
      </p:sp>
    </p:spTree>
    <p:extLst>
      <p:ext uri="{BB962C8B-B14F-4D97-AF65-F5344CB8AC3E}">
        <p14:creationId xmlns:p14="http://schemas.microsoft.com/office/powerpoint/2010/main" val="707246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ThingPredictor?  ThingPredictor is a tool</a:t>
            </a:r>
            <a:r>
              <a:rPr lang="en-US" baseline="0" dirty="0" smtClean="0"/>
              <a:t> that enables </a:t>
            </a:r>
            <a:r>
              <a:rPr lang="en-US" baseline="0" dirty="0" err="1" smtClean="0"/>
              <a:t>develoeprs</a:t>
            </a:r>
            <a:r>
              <a:rPr lang="en-US" baseline="0" dirty="0" smtClean="0"/>
              <a:t> to subscribe their things to one or more predicted outcomes for inclusion in a ThingWorx-powered solution.</a:t>
            </a:r>
            <a:endParaRPr lang="en-US" dirty="0" smtClean="0"/>
          </a:p>
          <a:p>
            <a:pPr marL="171450" indent="-171450">
              <a:buFont typeface="Arial"/>
              <a:buChar char="•"/>
            </a:pPr>
            <a:endParaRPr lang="en-US" dirty="0" smtClean="0"/>
          </a:p>
          <a:p>
            <a:pPr marL="171450" indent="-171450">
              <a:buFont typeface="Arial"/>
              <a:buChar char="•"/>
            </a:pPr>
            <a:r>
              <a:rPr lang="en-US" dirty="0" smtClean="0"/>
              <a:t>Subscribe your “things” to one or more predicted outcomes (time to failure, future efficiency, etc.)</a:t>
            </a:r>
          </a:p>
          <a:p>
            <a:pPr marL="171450" indent="-171450">
              <a:buFont typeface="Arial"/>
              <a:buChar char="•"/>
            </a:pPr>
            <a:r>
              <a:rPr lang="en-US" dirty="0" smtClean="0"/>
              <a:t>Real time or batch prediction scoring.</a:t>
            </a:r>
          </a:p>
          <a:p>
            <a:pPr marL="171450" indent="-171450">
              <a:buFont typeface="Arial"/>
              <a:buChar char="•"/>
            </a:pPr>
            <a:r>
              <a:rPr lang="en-US" dirty="0" smtClean="0"/>
              <a:t>Runs on-premise or in the cloud.</a:t>
            </a:r>
          </a:p>
          <a:p>
            <a:pPr marL="171450" indent="-171450">
              <a:buFont typeface="Arial"/>
              <a:buChar char="•"/>
            </a:pPr>
            <a:r>
              <a:rPr lang="en-US" dirty="0" smtClean="0"/>
              <a:t>Learns to predict from the historical data of an object.</a:t>
            </a:r>
          </a:p>
          <a:p>
            <a:pPr marL="171450" indent="-171450">
              <a:buFont typeface="Arial"/>
              <a:buChar char="•"/>
            </a:pPr>
            <a:r>
              <a:rPr lang="en-US" dirty="0" smtClean="0"/>
              <a:t>Requires ThingWorx Analytics Server or equivalent PMML-compliant prediction model generation tool to run.</a:t>
            </a:r>
          </a:p>
          <a:p>
            <a:endParaRPr lang="en-US" dirty="0"/>
          </a:p>
        </p:txBody>
      </p:sp>
      <p:sp>
        <p:nvSpPr>
          <p:cNvPr id="4" name="Slide Number Placeholder 3"/>
          <p:cNvSpPr>
            <a:spLocks noGrp="1"/>
          </p:cNvSpPr>
          <p:nvPr>
            <p:ph type="sldNum" sz="quarter" idx="10"/>
          </p:nvPr>
        </p:nvSpPr>
        <p:spPr/>
        <p:txBody>
          <a:bodyPr/>
          <a:lstStyle/>
          <a:p>
            <a:fld id="{AD32B3EE-2E9E-8147-95F5-45B15F035014}" type="slidenum">
              <a:rPr lang="en-US" smtClean="0"/>
              <a:t>29</a:t>
            </a:fld>
            <a:endParaRPr lang="en-US"/>
          </a:p>
        </p:txBody>
      </p:sp>
    </p:spTree>
    <p:extLst>
      <p:ext uri="{BB962C8B-B14F-4D97-AF65-F5344CB8AC3E}">
        <p14:creationId xmlns:p14="http://schemas.microsoft.com/office/powerpoint/2010/main" val="3991336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Optimizer?  ThingOptimizer is a tool that can be embedded</a:t>
            </a:r>
            <a:r>
              <a:rPr lang="en-US" baseline="0" dirty="0" smtClean="0"/>
              <a:t> within a ThingWorx-powered solution that delivers simulations and recommendations to end users without having to manually build or maintain models.</a:t>
            </a:r>
            <a:endParaRPr lang="en-US" dirty="0" smtClean="0"/>
          </a:p>
          <a:p>
            <a:pPr marL="171450" indent="-171450">
              <a:buFont typeface="Arial"/>
              <a:buChar char="•"/>
            </a:pPr>
            <a:endParaRPr lang="en-US" dirty="0" smtClean="0"/>
          </a:p>
          <a:p>
            <a:pPr marL="171450" indent="-171450">
              <a:buFont typeface="Arial"/>
              <a:buChar char="•"/>
            </a:pPr>
            <a:r>
              <a:rPr lang="en-US" dirty="0" smtClean="0"/>
              <a:t>Perform ad-hoc outcome simulations before you take an action.</a:t>
            </a:r>
          </a:p>
          <a:p>
            <a:pPr marL="171450" indent="-171450">
              <a:buFont typeface="Arial"/>
              <a:buChar char="•"/>
            </a:pPr>
            <a:r>
              <a:rPr lang="en-US" dirty="0" smtClean="0"/>
              <a:t>Identify casual and key contributing factors associated with predicted outcomes.</a:t>
            </a:r>
          </a:p>
          <a:p>
            <a:pPr marL="171450" indent="-171450">
              <a:buFont typeface="Arial"/>
              <a:buChar char="•"/>
            </a:pPr>
            <a:r>
              <a:rPr lang="en-US" dirty="0" smtClean="0"/>
              <a:t>Identify optimal settings to maximize or minimize the risk of an outcome.</a:t>
            </a:r>
          </a:p>
          <a:p>
            <a:pPr marL="171450" indent="-171450">
              <a:buFont typeface="Arial"/>
              <a:buChar char="•"/>
            </a:pPr>
            <a:r>
              <a:rPr lang="en-US" dirty="0" smtClean="0"/>
              <a:t>Requires ThingWorx Analytics Server to perform prescriptive and/or causal factor scoring</a:t>
            </a:r>
          </a:p>
          <a:p>
            <a:endParaRPr lang="en-US" dirty="0"/>
          </a:p>
        </p:txBody>
      </p:sp>
      <p:sp>
        <p:nvSpPr>
          <p:cNvPr id="4" name="Slide Number Placeholder 3"/>
          <p:cNvSpPr>
            <a:spLocks noGrp="1"/>
          </p:cNvSpPr>
          <p:nvPr>
            <p:ph type="sldNum" sz="quarter" idx="10"/>
          </p:nvPr>
        </p:nvSpPr>
        <p:spPr/>
        <p:txBody>
          <a:bodyPr/>
          <a:lstStyle/>
          <a:p>
            <a:fld id="{AD32B3EE-2E9E-8147-95F5-45B15F035014}" type="slidenum">
              <a:rPr lang="en-US" smtClean="0"/>
              <a:t>31</a:t>
            </a:fld>
            <a:endParaRPr lang="en-US"/>
          </a:p>
        </p:txBody>
      </p:sp>
    </p:spTree>
    <p:extLst>
      <p:ext uri="{BB962C8B-B14F-4D97-AF65-F5344CB8AC3E}">
        <p14:creationId xmlns:p14="http://schemas.microsoft.com/office/powerpoint/2010/main" val="3070619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These challenges, however, can be overcome allowing product development companies to</a:t>
            </a:r>
          </a:p>
          <a:p>
            <a:r>
              <a:rPr lang="en-US" dirty="0" smtClean="0"/>
              <a:t>Achieve</a:t>
            </a:r>
            <a:r>
              <a:rPr lang="en-US" baseline="0" dirty="0" smtClean="0"/>
              <a:t> first-mover or fast-follower advantage through AGILITY and SPEED</a:t>
            </a:r>
          </a:p>
          <a:p>
            <a:r>
              <a:rPr lang="en-US" baseline="0" dirty="0" smtClean="0"/>
              <a:t>Ensure compliance through HIGH-QUALITY innovations</a:t>
            </a:r>
          </a:p>
          <a:p>
            <a:r>
              <a:rPr lang="en-US" baseline="0" dirty="0" smtClean="0"/>
              <a:t>Manage product complexity by FRICTIONLESS COLLABORATION.</a:t>
            </a:r>
          </a:p>
          <a:p>
            <a:endParaRPr lang="en-US" baseline="0" dirty="0" smtClean="0"/>
          </a:p>
          <a:p>
            <a:r>
              <a:rPr lang="en-US" baseline="0" dirty="0" smtClean="0"/>
              <a:t>Delivering quickly, on time / on budget, and effectively handling product complexities all reduce costs, while maintaining first-mover or fast-follower levels of innovation boosts profitability!</a:t>
            </a:r>
          </a:p>
          <a:p>
            <a:endParaRPr lang="en-US" dirty="0"/>
          </a:p>
        </p:txBody>
      </p:sp>
      <p:sp>
        <p:nvSpPr>
          <p:cNvPr id="4" name="Slide Number Placeholder 3"/>
          <p:cNvSpPr>
            <a:spLocks noGrp="1"/>
          </p:cNvSpPr>
          <p:nvPr>
            <p:ph type="sldNum" sz="quarter" idx="10"/>
          </p:nvPr>
        </p:nvSpPr>
        <p:spPr/>
        <p:txBody>
          <a:bodyPr/>
          <a:lstStyle/>
          <a:p>
            <a:fld id="{71B0C314-31CC-4845-BAD1-0BC6C18C73D8}" type="slidenum">
              <a:rPr lang="en-US" smtClean="0"/>
              <a:t>4</a:t>
            </a:fld>
            <a:endParaRPr lang="en-US"/>
          </a:p>
        </p:txBody>
      </p:sp>
    </p:spTree>
    <p:extLst>
      <p:ext uri="{BB962C8B-B14F-4D97-AF65-F5344CB8AC3E}">
        <p14:creationId xmlns:p14="http://schemas.microsoft.com/office/powerpoint/2010/main" val="157278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pPr marL="172924" indent="-172924">
              <a:buFont typeface="Arial" panose="020B0604020202020204" pitchFamily="34" charset="0"/>
              <a:buChar char="•"/>
            </a:pPr>
            <a:r>
              <a:rPr lang="en-US" dirty="0" smtClean="0"/>
              <a:t>Visio-like</a:t>
            </a:r>
            <a:r>
              <a:rPr lang="en-US" baseline="0" dirty="0" smtClean="0"/>
              <a:t> </a:t>
            </a:r>
            <a:r>
              <a:rPr lang="en-US" dirty="0" smtClean="0"/>
              <a:t>interface </a:t>
            </a:r>
            <a:r>
              <a:rPr lang="en-US" dirty="0"/>
              <a:t>to </a:t>
            </a:r>
            <a:r>
              <a:rPr lang="en-US" dirty="0" smtClean="0"/>
              <a:t>build workflows,</a:t>
            </a:r>
            <a:r>
              <a:rPr lang="en-US" baseline="0" dirty="0" smtClean="0"/>
              <a:t> simple drag and drop the tasks (shapes) onto the canvas and connect them </a:t>
            </a:r>
          </a:p>
          <a:p>
            <a:pPr marL="172924" indent="-172924">
              <a:buFont typeface="Arial" panose="020B0604020202020204" pitchFamily="34" charset="0"/>
              <a:buChar char="•"/>
            </a:pPr>
            <a:r>
              <a:rPr lang="en-US" baseline="0" dirty="0" smtClean="0"/>
              <a:t>Ability to c</a:t>
            </a:r>
            <a:r>
              <a:rPr lang="en-US" dirty="0" smtClean="0"/>
              <a:t>reate </a:t>
            </a:r>
            <a:r>
              <a:rPr lang="en-US" dirty="0"/>
              <a:t>new workflows, open/edit existing workflows and activate/deactivate </a:t>
            </a:r>
            <a:r>
              <a:rPr lang="en-US" dirty="0" smtClean="0"/>
              <a:t>workflows (a workflow may be created</a:t>
            </a:r>
            <a:r>
              <a:rPr lang="en-US" baseline="0" dirty="0" smtClean="0"/>
              <a:t> and exist</a:t>
            </a:r>
            <a:r>
              <a:rPr lang="en-US" dirty="0" smtClean="0"/>
              <a:t> in</a:t>
            </a:r>
            <a:r>
              <a:rPr lang="en-US" baseline="0" dirty="0" smtClean="0"/>
              <a:t> the tool, but inactive meaning it won’t be started with the alert is triggered)</a:t>
            </a:r>
            <a:endParaRPr lang="en-US" dirty="0"/>
          </a:p>
          <a:p>
            <a:pPr marL="172924" indent="-172924">
              <a:buFont typeface="Arial" panose="020B0604020202020204" pitchFamily="34" charset="0"/>
              <a:buChar char="•"/>
            </a:pPr>
            <a:r>
              <a:rPr lang="en-US" dirty="0" smtClean="0"/>
              <a:t>Workflows are generally composed </a:t>
            </a:r>
            <a:r>
              <a:rPr lang="en-US" dirty="0"/>
              <a:t>of </a:t>
            </a:r>
            <a:r>
              <a:rPr lang="en-US" dirty="0" smtClean="0"/>
              <a:t>multiple steps or tasks,</a:t>
            </a:r>
            <a:r>
              <a:rPr lang="en-US" baseline="0" dirty="0" smtClean="0"/>
              <a:t> these include </a:t>
            </a:r>
            <a:r>
              <a:rPr lang="en-US" dirty="0" smtClean="0"/>
              <a:t>activities </a:t>
            </a:r>
            <a:r>
              <a:rPr lang="en-US" dirty="0"/>
              <a:t>and decision points </a:t>
            </a:r>
            <a:r>
              <a:rPr lang="en-US" dirty="0" smtClean="0"/>
              <a:t>(gateway,</a:t>
            </a:r>
            <a:r>
              <a:rPr lang="en-US" baseline="0" dirty="0" smtClean="0"/>
              <a:t> branching, the diamond shape)</a:t>
            </a:r>
            <a:endParaRPr lang="en-US" sz="1600" dirty="0"/>
          </a:p>
          <a:p>
            <a:pPr marL="172924" indent="-172924" defTabSz="922264">
              <a:buFont typeface="Arial" panose="020B0604020202020204" pitchFamily="34" charset="0"/>
              <a:buChar char="•"/>
              <a:defRPr/>
            </a:pPr>
            <a:r>
              <a:rPr lang="en-US" dirty="0" smtClean="0"/>
              <a:t>There are several</a:t>
            </a:r>
            <a:r>
              <a:rPr lang="en-US" baseline="0" dirty="0" smtClean="0"/>
              <a:t> </a:t>
            </a:r>
            <a:r>
              <a:rPr lang="en-US" dirty="0" smtClean="0"/>
              <a:t>task </a:t>
            </a:r>
            <a:r>
              <a:rPr lang="en-US" dirty="0"/>
              <a:t>types: receive task (e.g. </a:t>
            </a:r>
            <a:r>
              <a:rPr lang="en-US" dirty="0" smtClean="0"/>
              <a:t>define</a:t>
            </a:r>
            <a:r>
              <a:rPr lang="en-US" baseline="0" dirty="0" smtClean="0"/>
              <a:t> the</a:t>
            </a:r>
            <a:r>
              <a:rPr lang="en-US" dirty="0" smtClean="0"/>
              <a:t> </a:t>
            </a:r>
            <a:r>
              <a:rPr lang="en-US" dirty="0"/>
              <a:t>event/alert from a connected device), service task (execute a service to perform some action), user task (points to a mashup where user can interact / intervene with process)</a:t>
            </a:r>
          </a:p>
          <a:p>
            <a:pPr marL="172924" indent="-172924">
              <a:buFont typeface="Arial" panose="020B0604020202020204" pitchFamily="34" charset="0"/>
              <a:buChar char="•"/>
            </a:pPr>
            <a:r>
              <a:rPr lang="en-US" dirty="0" smtClean="0"/>
              <a:t>Ability to include decision </a:t>
            </a:r>
            <a:r>
              <a:rPr lang="en-US" dirty="0"/>
              <a:t>support </a:t>
            </a:r>
            <a:r>
              <a:rPr lang="en-US" dirty="0" smtClean="0"/>
              <a:t>logic</a:t>
            </a:r>
            <a:r>
              <a:rPr lang="en-US" baseline="0" dirty="0" smtClean="0"/>
              <a:t> in workflows </a:t>
            </a:r>
            <a:r>
              <a:rPr lang="en-US" dirty="0" smtClean="0"/>
              <a:t>including</a:t>
            </a:r>
            <a:r>
              <a:rPr lang="en-US" dirty="0"/>
              <a:t>:</a:t>
            </a:r>
            <a:endParaRPr lang="en-US" sz="1600" dirty="0"/>
          </a:p>
          <a:p>
            <a:pPr marL="634056" lvl="1" indent="-172924">
              <a:buFont typeface="Courier New" panose="02070309020205020404" pitchFamily="49" charset="0"/>
              <a:buChar char="o"/>
            </a:pPr>
            <a:r>
              <a:rPr lang="en-US" dirty="0"/>
              <a:t>Human intervention (e.g. user clicks button on a mashup that advances the workflow)</a:t>
            </a:r>
            <a:endParaRPr lang="en-US" sz="1600" dirty="0"/>
          </a:p>
          <a:p>
            <a:pPr marL="634056" lvl="1" indent="-172924">
              <a:buFont typeface="Courier New" panose="02070309020205020404" pitchFamily="49" charset="0"/>
              <a:buChar char="o"/>
            </a:pPr>
            <a:r>
              <a:rPr lang="en-US" dirty="0"/>
              <a:t>Rules (e.g. if low priority, just send notification; if higher priority open case in CRM; if highest priority, </a:t>
            </a:r>
            <a:r>
              <a:rPr lang="en-US" dirty="0" err="1"/>
              <a:t>sched</a:t>
            </a:r>
            <a:r>
              <a:rPr lang="en-US" dirty="0"/>
              <a:t> a field tech)</a:t>
            </a:r>
            <a:endParaRPr lang="en-US" sz="1600" dirty="0"/>
          </a:p>
          <a:p>
            <a:pPr marL="634056" lvl="1" indent="-172924">
              <a:buFont typeface="Courier New" panose="02070309020205020404" pitchFamily="49" charset="0"/>
              <a:buChar char="o"/>
            </a:pPr>
            <a:r>
              <a:rPr lang="en-US" dirty="0"/>
              <a:t>Web </a:t>
            </a:r>
            <a:r>
              <a:rPr lang="en-US" dirty="0" smtClean="0"/>
              <a:t>services (e.g. interact</a:t>
            </a:r>
            <a:r>
              <a:rPr lang="en-US" baseline="0" dirty="0" smtClean="0"/>
              <a:t> with another system)</a:t>
            </a:r>
            <a:endParaRPr lang="en-US" sz="1600" dirty="0"/>
          </a:p>
          <a:p>
            <a:pPr marL="172924" indent="-172924">
              <a:buFont typeface="Arial" panose="020B0604020202020204" pitchFamily="34" charset="0"/>
              <a:buChar char="•"/>
            </a:pPr>
            <a:r>
              <a:rPr lang="en-US" sz="1000" dirty="0" smtClean="0"/>
              <a:t>Associate</a:t>
            </a:r>
            <a:r>
              <a:rPr lang="en-US" sz="1000" baseline="0" dirty="0" smtClean="0"/>
              <a:t> alerts and services to tasks </a:t>
            </a:r>
            <a:r>
              <a:rPr lang="en-US" sz="1000" dirty="0" smtClean="0"/>
              <a:t>(e.g</a:t>
            </a:r>
            <a:r>
              <a:rPr lang="en-US" sz="1000" dirty="0"/>
              <a:t>. what event or alert initiates a workflow, what services get executed at each </a:t>
            </a:r>
            <a:r>
              <a:rPr lang="en-US" sz="1000" dirty="0" smtClean="0"/>
              <a:t>step)</a:t>
            </a:r>
          </a:p>
          <a:p>
            <a:pPr marL="172924" indent="-172924">
              <a:buFont typeface="Arial" panose="020B0604020202020204" pitchFamily="34" charset="0"/>
              <a:buChar char="•"/>
            </a:pPr>
            <a:r>
              <a:rPr lang="en-US" sz="1000" dirty="0" smtClean="0"/>
              <a:t>Workflow </a:t>
            </a:r>
            <a:r>
              <a:rPr lang="en-US" sz="1000" dirty="0"/>
              <a:t>validation:  Tasks are validated to contain appropriate associations with events, mashups or services.</a:t>
            </a:r>
          </a:p>
          <a:p>
            <a:pPr marL="172924" indent="-172924">
              <a:buFont typeface="Arial" panose="020B0604020202020204" pitchFamily="34" charset="0"/>
              <a:buChar char="•"/>
            </a:pPr>
            <a:endParaRPr lang="en-US" sz="1000" dirty="0"/>
          </a:p>
          <a:p>
            <a:pPr marL="172924" indent="-172924">
              <a:buFont typeface="Arial" panose="020B0604020202020204" pitchFamily="34" charset="0"/>
              <a:buChar char="•"/>
            </a:pPr>
            <a:endParaRPr lang="en-US"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smtClean="0"/>
              <a:t>The Workflow Builder </a:t>
            </a:r>
            <a:r>
              <a:rPr lang="en-US" sz="1200" dirty="0" smtClean="0"/>
              <a:t>provides an integrated environment for creating, editing, and managing workflows triggered by pre-defined alerts associated with information streamed from and or related to smart, connected devices. Designed for use by business users rather than developers, the Builder enables the initiation of workflows across multiple systems that can be composed of one or more steps with decision support rules.</a:t>
            </a:r>
            <a:endParaRPr lang="en-US" dirty="0"/>
          </a:p>
          <a:p>
            <a:endParaRPr lang="en-US" dirty="0" smtClean="0"/>
          </a:p>
        </p:txBody>
      </p:sp>
      <p:sp>
        <p:nvSpPr>
          <p:cNvPr id="4" name="Slide Number Placeholder 3"/>
          <p:cNvSpPr>
            <a:spLocks noGrp="1"/>
          </p:cNvSpPr>
          <p:nvPr>
            <p:ph type="sldNum" sz="quarter" idx="10"/>
          </p:nvPr>
        </p:nvSpPr>
        <p:spPr/>
        <p:txBody>
          <a:bodyPr/>
          <a:lstStyle/>
          <a:p>
            <a:fld id="{3A7CA7B3-C262-4618-8428-B41087F62DF6}" type="slidenum">
              <a:rPr lang="en-US" smtClean="0"/>
              <a:t>32</a:t>
            </a:fld>
            <a:endParaRPr lang="en-US"/>
          </a:p>
        </p:txBody>
      </p:sp>
    </p:spTree>
    <p:extLst>
      <p:ext uri="{BB962C8B-B14F-4D97-AF65-F5344CB8AC3E}">
        <p14:creationId xmlns:p14="http://schemas.microsoft.com/office/powerpoint/2010/main" val="1354714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767324">
              <a:defRPr/>
            </a:pPr>
            <a:r>
              <a:rPr lang="en-US" dirty="0" smtClean="0"/>
              <a:t>Convenient</a:t>
            </a:r>
            <a:r>
              <a:rPr lang="en-US" baseline="0" dirty="0" smtClean="0"/>
              <a:t> package and deployment dashboard showing status of your packages, all packages, current deployment status and historical deployments</a:t>
            </a:r>
          </a:p>
          <a:p>
            <a:pPr defTabSz="767324">
              <a:defRPr/>
            </a:pPr>
            <a:r>
              <a:rPr lang="en-US" baseline="0" dirty="0" smtClean="0"/>
              <a:t>Configure packages (create package by uploading content, version it, set expiration if any, define instruction file to execute) and deployments (define package to deploy, target assets to deploy to, select users to notify)</a:t>
            </a:r>
          </a:p>
          <a:p>
            <a:pPr defTabSz="767324">
              <a:defRPr/>
            </a:pPr>
            <a:r>
              <a:rPr lang="en-US" baseline="0" dirty="0" smtClean="0"/>
              <a:t>Test packages and deployments in the utility before actually publishing (actually deploy package to some assets in a QA or test environment</a:t>
            </a:r>
          </a:p>
          <a:p>
            <a:pPr defTabSz="767324">
              <a:defRPr/>
            </a:pPr>
            <a:r>
              <a:rPr lang="en-US" baseline="0" dirty="0" smtClean="0"/>
              <a:t>Ability to set package download and installation times either immediately or schedule for some date / time in future</a:t>
            </a:r>
          </a:p>
          <a:p>
            <a:pPr defTabSz="767324">
              <a:defRPr/>
            </a:pPr>
            <a:r>
              <a:rPr lang="en-US" baseline="0" dirty="0" smtClean="0"/>
              <a:t>All deployments are tracked and status can be viewed by package or asset, as well as, in an audit trail for compliance</a:t>
            </a:r>
          </a:p>
          <a:p>
            <a:pPr defTabSz="767324">
              <a:defRPr/>
            </a:pPr>
            <a:r>
              <a:rPr lang="en-US" baseline="0" dirty="0" smtClean="0"/>
              <a:t>Ability to purge past deployments by various criteria (deployment name, description, package, date, etc.)</a:t>
            </a:r>
          </a:p>
          <a:p>
            <a:pPr defTabSz="767324">
              <a:defRPr/>
            </a:pPr>
            <a:r>
              <a:rPr lang="en-US" baseline="0" dirty="0" smtClean="0"/>
              <a:t>We exposed APIs that let developers </a:t>
            </a:r>
            <a:r>
              <a:rPr lang="en-US" dirty="0" smtClean="0"/>
              <a:t>configure custom processes for distributing software to connected devices, with the flexibility to incorporate external systems. </a:t>
            </a:r>
            <a:r>
              <a:rPr lang="en-US" baseline="0" dirty="0" smtClean="0"/>
              <a:t>For example, the customer may have existing tools and systems they create the packages in and just want to automatically send those to SCM to </a:t>
            </a:r>
            <a:r>
              <a:rPr lang="en-US" dirty="0" smtClean="0"/>
              <a:t>manage the deployments and audit delivery</a:t>
            </a:r>
          </a:p>
          <a:p>
            <a:pPr defTabSz="767324">
              <a:defRPr/>
            </a:pPr>
            <a:r>
              <a:rPr lang="en-US" baseline="0" dirty="0" smtClean="0"/>
              <a:t>Finally, we are adding or have added (targeted for Dec 2016) integration with leading Content Delivery Network or CDN providers to support large scale deployment of software. Initially targeting Amazon </a:t>
            </a:r>
            <a:r>
              <a:rPr lang="en-US" baseline="0" dirty="0" err="1" smtClean="0"/>
              <a:t>Cloudfront</a:t>
            </a:r>
            <a:r>
              <a:rPr lang="en-US" baseline="0" dirty="0" smtClean="0"/>
              <a:t>, but goal is to make it configurable enough to support any CDN (e.g. Akamai is another)</a:t>
            </a:r>
          </a:p>
          <a:p>
            <a:pPr defTabSz="767324">
              <a:defRPr/>
            </a:pPr>
            <a:endParaRPr lang="en-US" baseline="0" dirty="0" smtClean="0"/>
          </a:p>
          <a:p>
            <a:pPr defTabSz="767324">
              <a:defRPr/>
            </a:pPr>
            <a:endParaRPr lang="en-US" baseline="0" dirty="0" smtClean="0"/>
          </a:p>
          <a:p>
            <a:pPr defTabSz="767324">
              <a:defRPr/>
            </a:pPr>
            <a:endParaRPr lang="en-US" baseline="0" dirty="0" smtClean="0"/>
          </a:p>
          <a:p>
            <a:pPr defTabSz="767324">
              <a:defRPr/>
            </a:pPr>
            <a:endParaRPr lang="en-US" dirty="0" smtClean="0"/>
          </a:p>
          <a:p>
            <a:pPr defTabSz="767324">
              <a:defRPr/>
            </a:pPr>
            <a:r>
              <a:rPr lang="en-US" dirty="0" smtClean="0"/>
              <a:t>ThingWorx </a:t>
            </a:r>
            <a:r>
              <a:rPr lang="en-US" dirty="0"/>
              <a:t>Software Content Management provides the tools that allow you to create, manage, test, and deploy packages, either for immediate deployment or at a scheduled time in the future. Target devices can be determined based on filtering of assets, and testing of both packages and deployments before making them available in production. Search and auditing tools are provided allowing you to track and record the distribution status.</a:t>
            </a:r>
          </a:p>
          <a:p>
            <a:pPr defTabSz="767324">
              <a:defRPr/>
            </a:pPr>
            <a:r>
              <a:rPr lang="en-US" dirty="0"/>
              <a:t>You can track all package activities throughout the distribution and deployment process to ensure that all tasks are completed as specified. Viewing the status of an individual connected device gives real-time visibility to current revision level and one-time deployments can be pushed by a support engineer to a device at a specified time or immediately.</a:t>
            </a:r>
          </a:p>
          <a:p>
            <a:r>
              <a:rPr lang="en-US" dirty="0"/>
              <a:t>Additional features include: </a:t>
            </a:r>
          </a:p>
          <a:p>
            <a:r>
              <a:rPr lang="en-US" dirty="0"/>
              <a:t> • User Authentication – Specify who has authorization to create and use a package. Packages in progress do not become available to the public until the creator publishes them. </a:t>
            </a:r>
          </a:p>
          <a:p>
            <a:r>
              <a:rPr lang="en-US" dirty="0"/>
              <a:t> • End-User Authority – Allow end users to refuse uploads and downloads to one or more devices with end-user permissions. </a:t>
            </a:r>
          </a:p>
          <a:p>
            <a:r>
              <a:rPr lang="en-US" dirty="0"/>
              <a:t> • Audit Trail – Track the package creation and deployment processes by viewing real-time and historic information at any time. Every action and cause is written to an audit log, ensuring security and satisfying reporting, training, business improvement, regulatory, and non-repudiation requirements.</a:t>
            </a:r>
          </a:p>
          <a:p>
            <a:pPr defTabSz="922264">
              <a:defRPr/>
            </a:pPr>
            <a:r>
              <a:rPr lang="en-US" dirty="0"/>
              <a:t>Content Management APIs enable developers to configure custom processes, with the flexibility to incorporate separate systems, for distributing software to connected devices. API support includes Create / publish package, Create / start deployment, Monitor / audit delivery (10 APIs in total)</a:t>
            </a:r>
          </a:p>
          <a:p>
            <a:endParaRPr lang="en-US" dirty="0"/>
          </a:p>
          <a:p>
            <a:r>
              <a:rPr lang="en-US" dirty="0"/>
              <a:t>Best practices based on Axeda and ThingWorx experience</a:t>
            </a:r>
          </a:p>
        </p:txBody>
      </p:sp>
      <p:sp>
        <p:nvSpPr>
          <p:cNvPr id="4" name="Slide Number Placeholder 3"/>
          <p:cNvSpPr>
            <a:spLocks noGrp="1"/>
          </p:cNvSpPr>
          <p:nvPr>
            <p:ph type="sldNum" sz="quarter" idx="10"/>
          </p:nvPr>
        </p:nvSpPr>
        <p:spPr/>
        <p:txBody>
          <a:bodyPr/>
          <a:lstStyle/>
          <a:p>
            <a:fld id="{13106E9B-4521-40D2-92B0-11D9407C5A35}" type="slidenum">
              <a:rPr lang="en-US" smtClean="0"/>
              <a:t>33</a:t>
            </a:fld>
            <a:endParaRPr lang="en-US" dirty="0"/>
          </a:p>
        </p:txBody>
      </p:sp>
    </p:spTree>
    <p:extLst>
      <p:ext uri="{BB962C8B-B14F-4D97-AF65-F5344CB8AC3E}">
        <p14:creationId xmlns:p14="http://schemas.microsoft.com/office/powerpoint/2010/main" val="709607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PTC Windchill has a proven track record of enabling the best companies in the world to drive innovation,</a:t>
            </a:r>
            <a:r>
              <a:rPr lang="en-US" baseline="0" dirty="0" smtClean="0"/>
              <a:t> quality and compliance while managing complexity and driving down cost.</a:t>
            </a:r>
          </a:p>
          <a:p>
            <a:endParaRPr lang="en-US" dirty="0"/>
          </a:p>
        </p:txBody>
      </p:sp>
      <p:sp>
        <p:nvSpPr>
          <p:cNvPr id="4" name="Slide Number Placeholder 3"/>
          <p:cNvSpPr>
            <a:spLocks noGrp="1"/>
          </p:cNvSpPr>
          <p:nvPr>
            <p:ph type="sldNum" sz="quarter" idx="10"/>
          </p:nvPr>
        </p:nvSpPr>
        <p:spPr/>
        <p:txBody>
          <a:bodyPr/>
          <a:lstStyle/>
          <a:p>
            <a:fld id="{71B0C314-31CC-4845-BAD1-0BC6C18C73D8}" type="slidenum">
              <a:rPr lang="en-US" smtClean="0"/>
              <a:t>5</a:t>
            </a:fld>
            <a:endParaRPr lang="en-US"/>
          </a:p>
        </p:txBody>
      </p:sp>
    </p:spTree>
    <p:extLst>
      <p:ext uri="{BB962C8B-B14F-4D97-AF65-F5344CB8AC3E}">
        <p14:creationId xmlns:p14="http://schemas.microsoft.com/office/powerpoint/2010/main" val="157278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Visit www.ptc.com where many of our customers</a:t>
            </a:r>
            <a:r>
              <a:rPr lang="en-US" baseline="0" dirty="0" smtClean="0"/>
              <a:t> have been proud to share case studies of how PTC Windchill is helping them to win.</a:t>
            </a:r>
          </a:p>
          <a:p>
            <a:endParaRPr lang="en-US" dirty="0"/>
          </a:p>
        </p:txBody>
      </p:sp>
      <p:sp>
        <p:nvSpPr>
          <p:cNvPr id="4" name="Slide Number Placeholder 3"/>
          <p:cNvSpPr>
            <a:spLocks noGrp="1"/>
          </p:cNvSpPr>
          <p:nvPr>
            <p:ph type="sldNum" sz="quarter" idx="10"/>
          </p:nvPr>
        </p:nvSpPr>
        <p:spPr/>
        <p:txBody>
          <a:bodyPr/>
          <a:lstStyle/>
          <a:p>
            <a:fld id="{71B0C314-31CC-4845-BAD1-0BC6C18C73D8}" type="slidenum">
              <a:rPr lang="en-US" smtClean="0"/>
              <a:t>6</a:t>
            </a:fld>
            <a:endParaRPr lang="en-US"/>
          </a:p>
        </p:txBody>
      </p:sp>
    </p:spTree>
    <p:extLst>
      <p:ext uri="{BB962C8B-B14F-4D97-AF65-F5344CB8AC3E}">
        <p14:creationId xmlns:p14="http://schemas.microsoft.com/office/powerpoint/2010/main" val="157278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solidFill>
                  <a:schemeClr val="bg1"/>
                </a:solidFill>
              </a:rPr>
              <a:t>ThingWorx is the fastest way for industrial companies to unlock the value of physical digital convergence. </a:t>
            </a:r>
          </a:p>
          <a:p>
            <a:pPr marL="0" indent="0">
              <a:buNone/>
            </a:pPr>
            <a:endParaRPr lang="en-US" sz="1200" dirty="0">
              <a:solidFill>
                <a:schemeClr val="bg1"/>
              </a:solidFill>
            </a:endParaRPr>
          </a:p>
          <a:p>
            <a:pPr marL="0" indent="0">
              <a:buNone/>
            </a:pPr>
            <a:r>
              <a:rPr lang="en-US" sz="1200" dirty="0">
                <a:solidFill>
                  <a:schemeClr val="bg1"/>
                </a:solidFill>
              </a:rPr>
              <a:t>The ThingWorx platform, now at its 8th release, has grown alongside the Internet of Things (IoT) providing industry with new ways to operate and compete. ThingWorx has become the go-to way for enterprises to leverage the IoT to create smart connected operations, products and solutions.</a:t>
            </a:r>
          </a:p>
          <a:p>
            <a:pPr marL="0" indent="0">
              <a:buNone/>
            </a:pPr>
            <a:endParaRPr lang="en-US" sz="1200" dirty="0">
              <a:solidFill>
                <a:schemeClr val="bg1"/>
              </a:solidFill>
            </a:endParaRPr>
          </a:p>
          <a:p>
            <a:pPr marL="0" indent="0">
              <a:buNone/>
            </a:pPr>
            <a:r>
              <a:rPr lang="en-US" sz="1200" dirty="0">
                <a:solidFill>
                  <a:schemeClr val="bg1"/>
                </a:solidFill>
              </a:rPr>
              <a:t>Today, ThingWorx leadership is evident in its educational offerings; its marketplace of compatible products and extensions; its comprehensive services; its massive ecosystem of customers, partners and others; its developer portal; and its purpose-built Industrial IoT platform and role-specific apps built on that platform.</a:t>
            </a:r>
          </a:p>
          <a:p>
            <a:pPr marL="0" indent="0">
              <a:buNone/>
            </a:pPr>
            <a:endParaRPr lang="en-US" sz="1200" dirty="0">
              <a:solidFill>
                <a:schemeClr val="bg1"/>
              </a:solidFill>
            </a:endParaRPr>
          </a:p>
          <a:p>
            <a:pPr marL="0" indent="0">
              <a:buNone/>
            </a:pPr>
            <a:r>
              <a:rPr lang="en-US" sz="1200" dirty="0">
                <a:solidFill>
                  <a:schemeClr val="bg1"/>
                </a:solidFill>
              </a:rPr>
              <a:t>The ThingWorx platform includes compatible modules that deliver the functionality, flexibility and agility you need to quickly develop and deploy industrial IoT apps and game-changing augmented reality (AR) experiences. This includes industrial connectivity, analytics, application enablement, orchestration and AR authoring.</a:t>
            </a:r>
          </a:p>
          <a:p>
            <a:pPr marL="0" indent="0">
              <a:buNone/>
            </a:pPr>
            <a:endParaRPr lang="en-US" sz="1200" dirty="0">
              <a:solidFill>
                <a:schemeClr val="bg1"/>
              </a:solidFill>
            </a:endParaRPr>
          </a:p>
          <a:p>
            <a:pPr marL="0" indent="0">
              <a:buNone/>
            </a:pPr>
            <a:r>
              <a:rPr lang="en-US" sz="1200" dirty="0">
                <a:solidFill>
                  <a:schemeClr val="bg1"/>
                </a:solidFill>
              </a:rPr>
              <a:t>ThingWorx, everything you need to make the Internet of Things work for your business.</a:t>
            </a:r>
          </a:p>
          <a:p>
            <a:endParaRPr lang="en-US" dirty="0"/>
          </a:p>
        </p:txBody>
      </p:sp>
      <p:sp>
        <p:nvSpPr>
          <p:cNvPr id="4" name="Slide Number Placeholder 3"/>
          <p:cNvSpPr>
            <a:spLocks noGrp="1"/>
          </p:cNvSpPr>
          <p:nvPr>
            <p:ph type="sldNum" sz="quarter" idx="10"/>
          </p:nvPr>
        </p:nvSpPr>
        <p:spPr/>
        <p:txBody>
          <a:bodyPr/>
          <a:lstStyle/>
          <a:p>
            <a:fld id="{BFBF020E-2B6B-4E09-9B08-9D5C68BA23C9}" type="slidenum">
              <a:rPr lang="en-US" smtClean="0"/>
              <a:t>7</a:t>
            </a:fld>
            <a:endParaRPr lang="en-US" dirty="0"/>
          </a:p>
        </p:txBody>
      </p:sp>
    </p:spTree>
    <p:extLst>
      <p:ext uri="{BB962C8B-B14F-4D97-AF65-F5344CB8AC3E}">
        <p14:creationId xmlns:p14="http://schemas.microsoft.com/office/powerpoint/2010/main" val="2888025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don’t just think we have the market leading platform, the analysts are stating it emphatically. </a:t>
            </a:r>
          </a:p>
          <a:p>
            <a:endParaRPr lang="en-US" dirty="0" smtClean="0"/>
          </a:p>
          <a:p>
            <a:r>
              <a:rPr lang="en-US" dirty="0" smtClean="0"/>
              <a:t>IoT Analytics is the leading provider of market insights for the Internet of Things (IoT), M2M, and Industry 4.0. More than 20,000 IoT decision makers now rely on our data-driven market research every month. Our products and services portfolio includes free insights on IoT markets and companies, focused market reports on specific IoT segments and Go-to-Market services for emerging IoT companies.</a:t>
            </a:r>
          </a:p>
          <a:p>
            <a:r>
              <a:rPr lang="en-US" dirty="0" smtClean="0"/>
              <a:t>http://iot-analytics.com</a:t>
            </a:r>
          </a:p>
          <a:p>
            <a:endParaRPr lang="en-US" dirty="0" smtClean="0"/>
          </a:p>
          <a:p>
            <a:r>
              <a:rPr lang="en-US" dirty="0" err="1" smtClean="0"/>
              <a:t>Experton</a:t>
            </a:r>
            <a:r>
              <a:rPr lang="en-US" dirty="0" smtClean="0"/>
              <a:t> Group is the leading fully integrated research, advisory and consulting company for mid-sized and large organizations, maximizing the business value of their ICT investments through innovative, neutral and independent expert advice.</a:t>
            </a:r>
          </a:p>
          <a:p>
            <a:r>
              <a:rPr lang="en-US" dirty="0" smtClean="0"/>
              <a:t>http://www.experton-group.com/home.html</a:t>
            </a:r>
          </a:p>
          <a:p>
            <a:endParaRPr lang="en-US" dirty="0" smtClean="0"/>
          </a:p>
          <a:p>
            <a:r>
              <a:rPr lang="en-US" dirty="0" smtClean="0"/>
              <a:t>BCC Research is a leading market research company covering changes driven by science and technology for over 40 years. Our market research coverage provides detailed market size forecasts that incorporate the major economic, scientific, and technological developments in industrial, pharmaceutical, and high technology organizations. Industry analysis and market forecasts for advanced materials, high-tech systems and components, nanotechnology and novel processing methods are at the forefront of the company's expertise. http://www.bccresearch.com</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3106E9B-4521-40D2-92B0-11D9407C5A35}" type="slidenum">
              <a:rPr lang="en-US" smtClean="0"/>
              <a:t>9</a:t>
            </a:fld>
            <a:endParaRPr lang="en-US" dirty="0"/>
          </a:p>
        </p:txBody>
      </p:sp>
    </p:spTree>
    <p:extLst>
      <p:ext uri="{BB962C8B-B14F-4D97-AF65-F5344CB8AC3E}">
        <p14:creationId xmlns:p14="http://schemas.microsoft.com/office/powerpoint/2010/main" val="2572250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46063" y="792163"/>
            <a:ext cx="7089776" cy="3989387"/>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defTabSz="891318" fontAlgn="base">
              <a:spcBef>
                <a:spcPct val="0"/>
              </a:spcBef>
              <a:spcAft>
                <a:spcPct val="0"/>
              </a:spcAft>
              <a:defRPr/>
            </a:pPr>
            <a:fld id="{99ABB6FC-0291-4736-AD1E-42B014B12DA8}" type="slidenum">
              <a:rPr lang="en-US">
                <a:solidFill>
                  <a:srgbClr val="000000"/>
                </a:solidFill>
                <a:latin typeface="Arial" charset="0"/>
              </a:rPr>
              <a:pPr defTabSz="891318" fontAlgn="base">
                <a:spcBef>
                  <a:spcPct val="0"/>
                </a:spcBef>
                <a:spcAft>
                  <a:spcPct val="0"/>
                </a:spcAft>
                <a:defRPr/>
              </a:pPr>
              <a:t>11</a:t>
            </a:fld>
            <a:endParaRPr lang="en-US" dirty="0">
              <a:solidFill>
                <a:srgbClr val="000000"/>
              </a:solidFill>
              <a:latin typeface="Arial" charset="0"/>
            </a:endParaRPr>
          </a:p>
        </p:txBody>
      </p:sp>
    </p:spTree>
    <p:extLst>
      <p:ext uri="{BB962C8B-B14F-4D97-AF65-F5344CB8AC3E}">
        <p14:creationId xmlns:p14="http://schemas.microsoft.com/office/powerpoint/2010/main" val="3576123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79438" y="860425"/>
            <a:ext cx="7699376" cy="4332288"/>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defTabSz="891318" fontAlgn="base">
              <a:spcBef>
                <a:spcPct val="0"/>
              </a:spcBef>
              <a:spcAft>
                <a:spcPct val="0"/>
              </a:spcAft>
              <a:defRPr/>
            </a:pPr>
            <a:fld id="{99ABB6FC-0291-4736-AD1E-42B014B12DA8}" type="slidenum">
              <a:rPr lang="en-US">
                <a:solidFill>
                  <a:srgbClr val="000000"/>
                </a:solidFill>
                <a:latin typeface="Arial" charset="0"/>
              </a:rPr>
              <a:pPr defTabSz="891318" fontAlgn="base">
                <a:spcBef>
                  <a:spcPct val="0"/>
                </a:spcBef>
                <a:spcAft>
                  <a:spcPct val="0"/>
                </a:spcAft>
                <a:defRPr/>
              </a:pPr>
              <a:t>12</a:t>
            </a:fld>
            <a:endParaRPr lang="en-US" dirty="0">
              <a:solidFill>
                <a:srgbClr val="000000"/>
              </a:solidFill>
              <a:latin typeface="Arial" charset="0"/>
            </a:endParaRPr>
          </a:p>
        </p:txBody>
      </p:sp>
    </p:spTree>
    <p:extLst>
      <p:ext uri="{BB962C8B-B14F-4D97-AF65-F5344CB8AC3E}">
        <p14:creationId xmlns:p14="http://schemas.microsoft.com/office/powerpoint/2010/main" val="1771324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74461"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Future proofing for scale and growth.</a:t>
            </a:r>
          </a:p>
          <a:p>
            <a:pPr marL="273582" indent="-273582">
              <a:spcBef>
                <a:spcPts val="2139"/>
              </a:spcBef>
            </a:pPr>
            <a:endParaRPr lang="en-US" sz="2200" dirty="0" smtClean="0">
              <a:solidFill>
                <a:schemeClr val="tx1"/>
              </a:solidFill>
            </a:endParaRPr>
          </a:p>
          <a:p>
            <a:r>
              <a:rPr lang="en-US" sz="2400" dirty="0" smtClean="0"/>
              <a:t>ThingWorx enables companies to securely connect to nearly any device using our SDKs, Edge </a:t>
            </a:r>
            <a:r>
              <a:rPr lang="en-US" sz="2400" dirty="0" err="1" smtClean="0"/>
              <a:t>MicroServer</a:t>
            </a:r>
            <a:r>
              <a:rPr lang="en-US" sz="2400" dirty="0" smtClean="0"/>
              <a:t>, or by leveraging standard and proprietary communication protocols. Devices can connect over any network via wired, wireless or cellular methods. </a:t>
            </a:r>
          </a:p>
          <a:p>
            <a:r>
              <a:rPr lang="en-US" sz="2400" dirty="0" smtClean="0"/>
              <a:t>ThingWorx and </a:t>
            </a:r>
            <a:r>
              <a:rPr lang="en-US" sz="2400" dirty="0" err="1" smtClean="0"/>
              <a:t>Kepware</a:t>
            </a:r>
            <a:r>
              <a:rPr lang="en-US" sz="2400" dirty="0" smtClean="0"/>
              <a:t> each deliver data drivers to enable out-of-the-box connectivity with a wide variety of devices. Note: </a:t>
            </a:r>
            <a:r>
              <a:rPr lang="en-US" sz="2400" dirty="0" err="1" smtClean="0"/>
              <a:t>Kepware</a:t>
            </a:r>
            <a:r>
              <a:rPr lang="en-US" sz="2400" dirty="0" smtClean="0"/>
              <a:t> </a:t>
            </a:r>
            <a:r>
              <a:rPr lang="en-US" sz="2400" dirty="0" err="1" smtClean="0"/>
              <a:t>KEPServerEx</a:t>
            </a:r>
            <a:r>
              <a:rPr lang="en-US" sz="2400" dirty="0" smtClean="0"/>
              <a:t> offers a library of over 150 protocols adapters to access real-time data from industrial equipment. </a:t>
            </a:r>
          </a:p>
          <a:p>
            <a:r>
              <a:rPr lang="en-US" sz="2400" dirty="0" smtClean="0"/>
              <a:t>ThingWorx “</a:t>
            </a:r>
            <a:r>
              <a:rPr lang="en-US" sz="2400" dirty="0" err="1" smtClean="0"/>
              <a:t>AlwaysOn</a:t>
            </a:r>
            <a:r>
              <a:rPr lang="en-US" sz="2400" dirty="0" smtClean="0"/>
              <a:t>” connectivity, via ThingWorx SDKs and the Edge </a:t>
            </a:r>
            <a:r>
              <a:rPr lang="en-US" sz="2400" dirty="0" err="1" smtClean="0"/>
              <a:t>MicroServer</a:t>
            </a:r>
            <a:r>
              <a:rPr lang="en-US" sz="2400" dirty="0" smtClean="0"/>
              <a:t>, provides a scalable, secure, and easily deployable communication technology designed for continuous bi-directional connectivity between sensors, devices, equipment, and the ThingWorx server - regardless of the network architecture </a:t>
            </a:r>
          </a:p>
          <a:p>
            <a:r>
              <a:rPr lang="en-US" sz="2400" dirty="0" smtClean="0"/>
              <a:t>ThingWorx enables distributed, real-time edge computing capabilities with an edge ‘solution stack’ that collects and aggregates data from sensors, performs highly automated machine learning and executes business logic. Keeping the entire IoT computing operation onsite or close to the point of data acquisition can address potential latency, cost and security concerns associated with reliance on cloud only solutions. </a:t>
            </a:r>
            <a:endParaRPr lang="en-US" sz="2200" dirty="0" smtClean="0">
              <a:solidFill>
                <a:schemeClr val="tx1"/>
              </a:solidFill>
            </a:endParaRPr>
          </a:p>
          <a:p>
            <a:pPr marL="273582" indent="-273582">
              <a:spcBef>
                <a:spcPts val="2139"/>
              </a:spcBef>
            </a:pPr>
            <a:endParaRPr lang="en-US" sz="2200" dirty="0" smtClean="0">
              <a:solidFill>
                <a:schemeClr val="tx1"/>
              </a:solidFill>
            </a:endParaRPr>
          </a:p>
          <a:p>
            <a:pPr marL="273582" indent="-273582">
              <a:spcBef>
                <a:spcPts val="2139"/>
              </a:spcBef>
            </a:pPr>
            <a:r>
              <a:rPr lang="en-US" sz="2200" dirty="0" smtClean="0">
                <a:solidFill>
                  <a:schemeClr val="tx1"/>
                </a:solidFill>
              </a:rPr>
              <a:t>Edge </a:t>
            </a:r>
            <a:r>
              <a:rPr lang="en-US" sz="2200" dirty="0" err="1" smtClean="0">
                <a:solidFill>
                  <a:schemeClr val="tx1"/>
                </a:solidFill>
              </a:rPr>
              <a:t>MicroServer</a:t>
            </a:r>
            <a:endParaRPr lang="en-US" sz="2200" dirty="0" smtClean="0">
              <a:solidFill>
                <a:schemeClr val="tx1"/>
              </a:solidFill>
            </a:endParaRPr>
          </a:p>
          <a:p>
            <a:pPr lvl="1"/>
            <a:r>
              <a:rPr lang="en-US" sz="1900" dirty="0" smtClean="0"/>
              <a:t>Prebuilt “agent” application that can “drop in and run” in a Windows or Linux environment</a:t>
            </a:r>
          </a:p>
          <a:p>
            <a:pPr lvl="1"/>
            <a:r>
              <a:rPr lang="en-US" sz="1900" dirty="0" smtClean="0"/>
              <a:t>Can run on a gateway or be directly embedded into a device</a:t>
            </a:r>
          </a:p>
          <a:p>
            <a:pPr defTabSz="474461" eaLnBrk="0" fontAlgn="base" hangingPunct="0">
              <a:spcBef>
                <a:spcPct val="30000"/>
              </a:spcBef>
              <a:spcAft>
                <a:spcPct val="0"/>
              </a:spcAft>
              <a:defRPr/>
            </a:pPr>
            <a:endParaRPr lang="en-US" b="1" baseline="0" dirty="0" smtClean="0"/>
          </a:p>
          <a:p>
            <a:pPr marL="273582" indent="-273582">
              <a:spcBef>
                <a:spcPts val="2139"/>
              </a:spcBef>
            </a:pPr>
            <a:r>
              <a:rPr lang="en-US" sz="2200" dirty="0" smtClean="0">
                <a:solidFill>
                  <a:schemeClr val="tx1"/>
                </a:solidFill>
              </a:rPr>
              <a:t>Software Development Kits (SDK)</a:t>
            </a:r>
          </a:p>
          <a:p>
            <a:pPr lvl="1"/>
            <a:r>
              <a:rPr lang="en-US" sz="1900" dirty="0" smtClean="0"/>
              <a:t>Software libraries that allow customers to create their own custom agent</a:t>
            </a:r>
          </a:p>
          <a:p>
            <a:pPr lvl="1"/>
            <a:r>
              <a:rPr lang="en-US" sz="1900" dirty="0" smtClean="0"/>
              <a:t>Several platforms/programming languages available – Java, C, .NET, iOS</a:t>
            </a:r>
          </a:p>
          <a:p>
            <a:pPr lvl="1"/>
            <a:r>
              <a:rPr lang="en-US" sz="1900" dirty="0" smtClean="0"/>
              <a:t>Can be deployed in gateways or devices</a:t>
            </a:r>
          </a:p>
          <a:p>
            <a:pPr defTabSz="474461" eaLnBrk="0" fontAlgn="base" hangingPunct="0">
              <a:spcBef>
                <a:spcPct val="30000"/>
              </a:spcBef>
              <a:spcAft>
                <a:spcPct val="0"/>
              </a:spcAft>
              <a:defRPr/>
            </a:pPr>
            <a:endParaRPr lang="en-US" b="1" baseline="0" dirty="0" smtClean="0"/>
          </a:p>
        </p:txBody>
      </p:sp>
      <p:sp>
        <p:nvSpPr>
          <p:cNvPr id="4" name="Slide Number Placeholder 3"/>
          <p:cNvSpPr>
            <a:spLocks noGrp="1"/>
          </p:cNvSpPr>
          <p:nvPr>
            <p:ph type="sldNum" sz="quarter" idx="10"/>
          </p:nvPr>
        </p:nvSpPr>
        <p:spPr/>
        <p:txBody>
          <a:bodyPr/>
          <a:lstStyle/>
          <a:p>
            <a:fld id="{13106E9B-4521-40D2-92B0-11D9407C5A35}" type="slidenum">
              <a:rPr lang="en-US" smtClean="0"/>
              <a:t>14</a:t>
            </a:fld>
            <a:endParaRPr lang="en-US" dirty="0"/>
          </a:p>
        </p:txBody>
      </p:sp>
    </p:spTree>
    <p:extLst>
      <p:ext uri="{BB962C8B-B14F-4D97-AF65-F5344CB8AC3E}">
        <p14:creationId xmlns:p14="http://schemas.microsoft.com/office/powerpoint/2010/main" val="2406560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24.emf"/><Relationship Id="rId4" Type="http://schemas.openxmlformats.org/officeDocument/2006/relationships/oleObject" Target="../embeddings/oleObject1.bin"/></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r="49979"/>
          <a:stretch/>
        </p:blipFill>
        <p:spPr>
          <a:xfrm rot="10800000">
            <a:off x="-1" y="-857"/>
            <a:ext cx="6096000" cy="6858000"/>
          </a:xfrm>
          <a:prstGeom prst="rect">
            <a:avLst/>
          </a:prstGeom>
        </p:spPr>
      </p:pic>
      <p:sp>
        <p:nvSpPr>
          <p:cNvPr id="2" name="Title 1"/>
          <p:cNvSpPr>
            <a:spLocks noGrp="1"/>
          </p:cNvSpPr>
          <p:nvPr>
            <p:ph type="ctrTitle" hasCustomPrompt="1"/>
          </p:nvPr>
        </p:nvSpPr>
        <p:spPr bwMode="gray">
          <a:xfrm>
            <a:off x="427701" y="2889534"/>
            <a:ext cx="5417220" cy="1077218"/>
          </a:xfrm>
        </p:spPr>
        <p:txBody>
          <a:bodyPr wrap="square" tIns="91440" anchor="ctr" anchorCtr="0">
            <a:spAutoFit/>
          </a:bodyPr>
          <a:lstStyle>
            <a:lvl1pPr>
              <a:lnSpc>
                <a:spcPct val="80000"/>
              </a:lnSpc>
              <a:defRPr sz="4000" b="0" cap="all" baseline="0">
                <a:solidFill>
                  <a:schemeClr val="bg1"/>
                </a:solidFill>
                <a:effectLst/>
                <a:latin typeface="+mj-lt"/>
              </a:defRPr>
            </a:lvl1pPr>
          </a:lstStyle>
          <a:p>
            <a:r>
              <a:rPr lang="en-US" dirty="0" smtClean="0"/>
              <a:t>Click to Add Presentation Title</a:t>
            </a:r>
            <a:endParaRPr lang="en-US" dirty="0"/>
          </a:p>
        </p:txBody>
      </p:sp>
      <p:sp>
        <p:nvSpPr>
          <p:cNvPr id="3" name="Subtitle 2"/>
          <p:cNvSpPr>
            <a:spLocks noGrp="1"/>
          </p:cNvSpPr>
          <p:nvPr>
            <p:ph type="subTitle" idx="1" hasCustomPrompt="1"/>
          </p:nvPr>
        </p:nvSpPr>
        <p:spPr bwMode="gray">
          <a:xfrm>
            <a:off x="427702" y="5448375"/>
            <a:ext cx="5424946" cy="276999"/>
          </a:xfrm>
        </p:spPr>
        <p:txBody>
          <a:bodyPr wrap="square" anchor="b">
            <a:spAutoFit/>
          </a:bodyPr>
          <a:lstStyle>
            <a:lvl1pPr marL="0" indent="0" algn="l">
              <a:spcBef>
                <a:spcPts val="0"/>
              </a:spcBef>
              <a:buNone/>
              <a:defRPr sz="2000" b="0">
                <a:solidFill>
                  <a:schemeClr val="bg1"/>
                </a:solidFill>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Presenter’s Name</a:t>
            </a:r>
            <a:endParaRPr lang="en-US" dirty="0"/>
          </a:p>
        </p:txBody>
      </p:sp>
      <p:sp>
        <p:nvSpPr>
          <p:cNvPr id="8" name="Text Placeholder 7"/>
          <p:cNvSpPr>
            <a:spLocks noGrp="1"/>
          </p:cNvSpPr>
          <p:nvPr>
            <p:ph type="body" sz="quarter" idx="10" hasCustomPrompt="1"/>
          </p:nvPr>
        </p:nvSpPr>
        <p:spPr bwMode="gray">
          <a:xfrm>
            <a:off x="427702" y="5759941"/>
            <a:ext cx="5424946" cy="221599"/>
          </a:xfrm>
        </p:spPr>
        <p:txBody>
          <a:bodyPr>
            <a:spAutoFit/>
          </a:bodyPr>
          <a:lstStyle>
            <a:lvl1pPr marL="0" indent="0" algn="l">
              <a:buNone/>
              <a:defRPr sz="1600">
                <a:solidFill>
                  <a:schemeClr val="bg1"/>
                </a:solidFill>
                <a:effectLst/>
                <a:latin typeface="+mn-lt"/>
              </a:defRPr>
            </a:lvl1pPr>
            <a:lvl2pPr marL="455613"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smtClean="0"/>
              <a:t>Click to Add Presenter’s Title</a:t>
            </a:r>
          </a:p>
        </p:txBody>
      </p:sp>
      <p:sp>
        <p:nvSpPr>
          <p:cNvPr id="10" name="Text Placeholder 9"/>
          <p:cNvSpPr>
            <a:spLocks noGrp="1"/>
          </p:cNvSpPr>
          <p:nvPr>
            <p:ph type="body" sz="quarter" idx="12" hasCustomPrompt="1"/>
          </p:nvPr>
        </p:nvSpPr>
        <p:spPr bwMode="gray">
          <a:xfrm>
            <a:off x="427702" y="6247689"/>
            <a:ext cx="5424946" cy="193899"/>
          </a:xfrm>
        </p:spPr>
        <p:txBody>
          <a:bodyPr>
            <a:spAutoFit/>
          </a:bodyPr>
          <a:lstStyle>
            <a:lvl1pPr marL="0" indent="0" algn="l">
              <a:buFontTx/>
              <a:buNone/>
              <a:defRPr sz="1400">
                <a:solidFill>
                  <a:schemeClr val="bg1"/>
                </a:solidFill>
                <a:effectLst/>
                <a:latin typeface="+mn-lt"/>
              </a:defRPr>
            </a:lvl1pPr>
            <a:lvl2pPr marL="455613" indent="0">
              <a:buFontTx/>
              <a:buNone/>
              <a:defRPr sz="1500">
                <a:solidFill>
                  <a:schemeClr val="bg1"/>
                </a:solidFill>
                <a:latin typeface="Arial Narrow" pitchFamily="34" charset="0"/>
              </a:defRPr>
            </a:lvl2pPr>
            <a:lvl3pPr marL="914400" indent="0">
              <a:buFontTx/>
              <a:buNone/>
              <a:defRPr sz="1500">
                <a:solidFill>
                  <a:schemeClr val="bg1"/>
                </a:solidFill>
                <a:latin typeface="Arial Narrow" pitchFamily="34" charset="0"/>
              </a:defRPr>
            </a:lvl3pPr>
            <a:lvl4pPr marL="1371600" indent="0">
              <a:buFontTx/>
              <a:buNone/>
              <a:defRPr sz="1500">
                <a:solidFill>
                  <a:schemeClr val="bg1"/>
                </a:solidFill>
                <a:latin typeface="Arial Narrow" pitchFamily="34" charset="0"/>
              </a:defRPr>
            </a:lvl4pPr>
            <a:lvl5pPr marL="1828800" indent="0">
              <a:buFontTx/>
              <a:buNone/>
              <a:defRPr sz="1500">
                <a:solidFill>
                  <a:schemeClr val="bg1"/>
                </a:solidFill>
                <a:latin typeface="Arial Narrow" pitchFamily="34" charset="0"/>
              </a:defRPr>
            </a:lvl5pPr>
          </a:lstStyle>
          <a:p>
            <a:pPr lvl="0"/>
            <a:r>
              <a:rPr lang="en-US" dirty="0" smtClean="0"/>
              <a:t>Click to Add Date</a:t>
            </a:r>
            <a:endParaRPr lang="en-US" dirty="0"/>
          </a:p>
        </p:txBody>
      </p:sp>
      <p:sp>
        <p:nvSpPr>
          <p:cNvPr id="13" name="Rectangle 12"/>
          <p:cNvSpPr/>
          <p:nvPr userDrawn="1"/>
        </p:nvSpPr>
        <p:spPr>
          <a:xfrm>
            <a:off x="6068568" y="0"/>
            <a:ext cx="5486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83956" y="2914006"/>
            <a:ext cx="4947522" cy="1029990"/>
          </a:xfrm>
          <a:prstGeom prst="rect">
            <a:avLst/>
          </a:prstGeom>
        </p:spPr>
      </p:pic>
    </p:spTree>
    <p:extLst>
      <p:ext uri="{BB962C8B-B14F-4D97-AF65-F5344CB8AC3E}">
        <p14:creationId xmlns:p14="http://schemas.microsoft.com/office/powerpoint/2010/main" val="9197880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10" name="Title 9"/>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12" name="Content Placeholder 11"/>
          <p:cNvSpPr>
            <a:spLocks noGrp="1"/>
          </p:cNvSpPr>
          <p:nvPr>
            <p:ph sz="quarter" idx="14" hasCustomPrompt="1"/>
          </p:nvPr>
        </p:nvSpPr>
        <p:spPr>
          <a:xfrm>
            <a:off x="430530" y="1222375"/>
            <a:ext cx="5302760" cy="2359153"/>
          </a:xfrm>
        </p:spPr>
        <p:txBody>
          <a:bodyPr/>
          <a:lstStyle>
            <a:lvl1pPr>
              <a:defRPr/>
            </a:lvl1pPr>
            <a:lvl3pPr>
              <a:defRPr/>
            </a:lvl3pPr>
            <a:lvl4pPr>
              <a:defRPr/>
            </a:lvl4pPr>
            <a:lvl5pPr>
              <a:defRPr/>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 name="Content Placeholder 11"/>
          <p:cNvSpPr>
            <a:spLocks noGrp="1"/>
          </p:cNvSpPr>
          <p:nvPr>
            <p:ph sz="quarter" idx="16" hasCustomPrompt="1"/>
          </p:nvPr>
        </p:nvSpPr>
        <p:spPr>
          <a:xfrm>
            <a:off x="6470140" y="1222375"/>
            <a:ext cx="5302760" cy="2359153"/>
          </a:xfrm>
        </p:spPr>
        <p:txBody>
          <a:bodyPr/>
          <a:lstStyle>
            <a:lvl1pPr>
              <a:defRPr/>
            </a:lvl1pPr>
            <a:lvl3pPr>
              <a:defRPr/>
            </a:lvl3pPr>
            <a:lvl4pPr>
              <a:defRPr/>
            </a:lvl4pPr>
            <a:lvl5pPr>
              <a:defRPr baseline="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9" name="Content Placeholder 11"/>
          <p:cNvSpPr>
            <a:spLocks noGrp="1"/>
          </p:cNvSpPr>
          <p:nvPr>
            <p:ph sz="quarter" idx="20" hasCustomPrompt="1"/>
          </p:nvPr>
        </p:nvSpPr>
        <p:spPr>
          <a:xfrm>
            <a:off x="6470140" y="3808383"/>
            <a:ext cx="5302760" cy="2359153"/>
          </a:xfrm>
        </p:spPr>
        <p:txBody>
          <a:bodyPr/>
          <a:lstStyle>
            <a:lvl1pPr>
              <a:defRPr/>
            </a:lvl1pPr>
            <a:lvl3pPr>
              <a:defRPr/>
            </a:lvl3pPr>
            <a:lvl4pPr>
              <a:defRPr/>
            </a:lvl4pPr>
            <a:lvl5pPr>
              <a:defRPr baseline="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Content Placeholder 11"/>
          <p:cNvSpPr>
            <a:spLocks noGrp="1"/>
          </p:cNvSpPr>
          <p:nvPr>
            <p:ph sz="quarter" idx="19" hasCustomPrompt="1"/>
          </p:nvPr>
        </p:nvSpPr>
        <p:spPr>
          <a:xfrm>
            <a:off x="430530" y="3808383"/>
            <a:ext cx="5302760" cy="2359153"/>
          </a:xfrm>
        </p:spPr>
        <p:txBody>
          <a:bodyPr/>
          <a:lstStyle>
            <a:lvl1pPr>
              <a:defRPr/>
            </a:lvl1pPr>
            <a:lvl3pPr>
              <a:defRPr/>
            </a:lvl3pPr>
            <a:lvl4pPr>
              <a:defRPr/>
            </a:lvl4pPr>
            <a:lvl5pPr>
              <a:defRPr/>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ne Over One Content">
    <p:spTree>
      <p:nvGrpSpPr>
        <p:cNvPr id="1" name=""/>
        <p:cNvGrpSpPr/>
        <p:nvPr/>
      </p:nvGrpSpPr>
      <p:grpSpPr>
        <a:xfrm>
          <a:off x="0" y="0"/>
          <a:ext cx="0" cy="0"/>
          <a:chOff x="0" y="0"/>
          <a:chExt cx="0" cy="0"/>
        </a:xfrm>
      </p:grpSpPr>
      <p:sp>
        <p:nvSpPr>
          <p:cNvPr id="10" name="Title 9"/>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12" name="Content Placeholder 11"/>
          <p:cNvSpPr>
            <a:spLocks noGrp="1"/>
          </p:cNvSpPr>
          <p:nvPr>
            <p:ph sz="quarter" idx="14" hasCustomPrompt="1"/>
          </p:nvPr>
        </p:nvSpPr>
        <p:spPr>
          <a:xfrm>
            <a:off x="431757" y="1222375"/>
            <a:ext cx="11341143" cy="2369054"/>
          </a:xfrm>
        </p:spPr>
        <p:txBody>
          <a:bodyPr/>
          <a:lstStyle>
            <a:lvl1pPr>
              <a:defRPr/>
            </a:lvl1pPr>
            <a:lvl3pPr>
              <a:defRPr/>
            </a:lvl3pPr>
            <a:lvl4pPr>
              <a:defRPr/>
            </a:lvl4pPr>
            <a:lvl5pPr>
              <a:defRPr/>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6" name="Content Placeholder 11"/>
          <p:cNvSpPr>
            <a:spLocks noGrp="1"/>
          </p:cNvSpPr>
          <p:nvPr>
            <p:ph sz="quarter" idx="19" hasCustomPrompt="1"/>
          </p:nvPr>
        </p:nvSpPr>
        <p:spPr>
          <a:xfrm>
            <a:off x="431757" y="3808382"/>
            <a:ext cx="11341143" cy="2369054"/>
          </a:xfrm>
        </p:spPr>
        <p:txBody>
          <a:bodyPr/>
          <a:lstStyle>
            <a:lvl1pPr>
              <a:defRPr/>
            </a:lvl1pPr>
            <a:lvl3pPr>
              <a:defRPr/>
            </a:lvl3pPr>
            <a:lvl4pPr>
              <a:defRPr/>
            </a:lvl4pPr>
            <a:lvl5pPr>
              <a:defRPr/>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ne-third/Two-thir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50666" y="1222375"/>
            <a:ext cx="7122234" cy="4956048"/>
          </a:xfrm>
        </p:spPr>
        <p:txBody>
          <a:bodyPr/>
          <a:lstStyle>
            <a:lvl1pPr>
              <a:defRPr sz="2200"/>
            </a:lvl1pPr>
            <a:lvl2pPr>
              <a:defRPr sz="2000"/>
            </a:lvl2pPr>
            <a:lvl3pPr>
              <a:defRPr sz="1800"/>
            </a:lvl3pPr>
            <a:lvl4pPr>
              <a:defRPr sz="1600"/>
            </a:lvl4pPr>
            <a:lvl5pPr>
              <a:defRPr sz="1400" baseline="0"/>
            </a:lvl5pPr>
            <a:lvl6pPr>
              <a:defRPr sz="2400"/>
            </a:lvl6pPr>
            <a:lvl7pPr>
              <a:defRPr sz="2400"/>
            </a:lvl7pPr>
            <a:lvl8pPr>
              <a:defRPr sz="2400"/>
            </a:lvl8pPr>
            <a:lvl9pPr>
              <a:defRPr sz="24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Content Placeholder 2"/>
          <p:cNvSpPr>
            <a:spLocks noGrp="1"/>
          </p:cNvSpPr>
          <p:nvPr>
            <p:ph idx="13" hasCustomPrompt="1"/>
          </p:nvPr>
        </p:nvSpPr>
        <p:spPr>
          <a:xfrm>
            <a:off x="433715" y="1222375"/>
            <a:ext cx="3866348" cy="4956048"/>
          </a:xfrm>
        </p:spPr>
        <p:txBody>
          <a:bodyPr/>
          <a:lstStyle>
            <a:lvl1pPr>
              <a:defRPr sz="2200"/>
            </a:lvl1pPr>
            <a:lvl2pPr>
              <a:defRPr sz="2000"/>
            </a:lvl2pPr>
            <a:lvl3pPr>
              <a:defRPr sz="1800"/>
            </a:lvl3pPr>
            <a:lvl4pPr>
              <a:defRPr sz="1600"/>
            </a:lvl4pPr>
            <a:lvl5pPr>
              <a:defRPr sz="1400"/>
            </a:lvl5pPr>
            <a:lvl6pPr>
              <a:defRPr sz="2400"/>
            </a:lvl6pPr>
            <a:lvl7pPr>
              <a:defRPr sz="2400"/>
            </a:lvl7pPr>
            <a:lvl8pPr>
              <a:defRPr sz="2400"/>
            </a:lvl8pPr>
            <a:lvl9pPr>
              <a:defRPr sz="24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Title 11"/>
          <p:cNvSpPr>
            <a:spLocks noGrp="1"/>
          </p:cNvSpPr>
          <p:nvPr>
            <p:ph type="title" hasCustomPrompt="1"/>
          </p:nvPr>
        </p:nvSpPr>
        <p:spPr/>
        <p:txBody>
          <a:bodyPr/>
          <a:lstStyle>
            <a:lvl1pPr>
              <a:defRPr/>
            </a:lvl1pPr>
          </a:lstStyle>
          <a:p>
            <a:r>
              <a:rPr lang="en-US" dirty="0" smtClean="0"/>
              <a:t>Click to add title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amp; Image">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4610587" y="1220583"/>
            <a:ext cx="7150883" cy="4956048"/>
          </a:xfrm>
        </p:spPr>
        <p:txBody>
          <a:bodyPr anchor="ctr"/>
          <a:lstStyle>
            <a:lvl1pPr marL="0" indent="0" algn="ctr">
              <a:buNone/>
              <a:defRPr>
                <a:solidFill>
                  <a:schemeClr val="tx1"/>
                </a:solidFill>
                <a:latin typeface="+mn-lt"/>
              </a:defRPr>
            </a:lvl1pPr>
          </a:lstStyle>
          <a:p>
            <a:r>
              <a:rPr lang="en-US" dirty="0" smtClean="0"/>
              <a:t>Click icon to add picture</a:t>
            </a:r>
            <a:endParaRPr lang="en-US" dirty="0"/>
          </a:p>
        </p:txBody>
      </p:sp>
      <p:sp>
        <p:nvSpPr>
          <p:cNvPr id="8" name="Content Placeholder 2"/>
          <p:cNvSpPr>
            <a:spLocks noGrp="1"/>
          </p:cNvSpPr>
          <p:nvPr>
            <p:ph idx="13" hasCustomPrompt="1"/>
          </p:nvPr>
        </p:nvSpPr>
        <p:spPr>
          <a:xfrm>
            <a:off x="431756" y="1220583"/>
            <a:ext cx="3866395" cy="4956048"/>
          </a:xfrm>
        </p:spPr>
        <p:txBody>
          <a:bodyPr>
            <a:normAutofit/>
          </a:bodyPr>
          <a:lstStyle>
            <a:lvl1pPr>
              <a:defRPr sz="2200"/>
            </a:lvl1pPr>
            <a:lvl2pPr>
              <a:defRPr sz="2000"/>
            </a:lvl2pPr>
            <a:lvl3pPr>
              <a:defRPr sz="1800"/>
            </a:lvl3pPr>
            <a:lvl4pPr>
              <a:defRPr sz="1600"/>
            </a:lvl4pPr>
            <a:lvl5pPr>
              <a:defRPr sz="1400" baseline="0"/>
            </a:lvl5pPr>
            <a:lvl6pPr>
              <a:defRPr sz="2000"/>
            </a:lvl6pPr>
            <a:lvl7pPr>
              <a:defRPr sz="2000"/>
            </a:lvl7pPr>
            <a:lvl8pPr>
              <a:defRPr sz="2000"/>
            </a:lvl8pPr>
            <a:lvl9pPr>
              <a:defRPr sz="20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Title 11"/>
          <p:cNvSpPr>
            <a:spLocks noGrp="1"/>
          </p:cNvSpPr>
          <p:nvPr>
            <p:ph type="title" hasCustomPrompt="1"/>
          </p:nvPr>
        </p:nvSpPr>
        <p:spPr>
          <a:xfrm>
            <a:off x="411480" y="347471"/>
            <a:ext cx="9601200" cy="347472"/>
          </a:xfrm>
        </p:spPr>
        <p:txBody>
          <a:bodyPr vert="horz" lIns="0" tIns="0" rIns="0" bIns="0" rtlCol="0" anchor="ctr" anchorCtr="0">
            <a:normAutofit/>
          </a:bodyPr>
          <a:lstStyle>
            <a:lvl1pPr>
              <a:defRPr lang="en-US" dirty="0"/>
            </a:lvl1pPr>
          </a:lstStyle>
          <a:p>
            <a:pPr lvl="0"/>
            <a:r>
              <a:rPr lang="en-US" dirty="0" smtClean="0"/>
              <a:t>Click to add title</a:t>
            </a:r>
            <a:endParaRPr lang="en-US" dirty="0"/>
          </a:p>
        </p:txBody>
      </p:sp>
    </p:spTree>
    <p:extLst>
      <p:ext uri="{BB962C8B-B14F-4D97-AF65-F5344CB8AC3E}">
        <p14:creationId xmlns:p14="http://schemas.microsoft.com/office/powerpoint/2010/main" val="242219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mp; 1 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19101" y="1220583"/>
            <a:ext cx="11353800" cy="4979800"/>
          </a:xfrm>
        </p:spPr>
        <p:txBody>
          <a:bodyPr anchor="ctr"/>
          <a:lstStyle>
            <a:lvl1pPr marL="0" indent="0" algn="ctr">
              <a:buFontTx/>
              <a:buNone/>
              <a:defRPr baseline="0">
                <a:solidFill>
                  <a:schemeClr val="tx1"/>
                </a:solidFill>
                <a:latin typeface="+mn-lt"/>
              </a:defRPr>
            </a:lvl1pPr>
          </a:lstStyle>
          <a:p>
            <a:r>
              <a:rPr lang="en-US" dirty="0" smtClean="0"/>
              <a:t>Click icon to add picture</a:t>
            </a:r>
            <a:endParaRPr lang="en-US" dirty="0"/>
          </a:p>
        </p:txBody>
      </p:sp>
      <p:sp>
        <p:nvSpPr>
          <p:cNvPr id="2" name="Title 1"/>
          <p:cNvSpPr>
            <a:spLocks noGrp="1"/>
          </p:cNvSpPr>
          <p:nvPr>
            <p:ph type="title" hasCustomPrompt="1"/>
          </p:nvPr>
        </p:nvSpPr>
        <p:spPr>
          <a:xfrm>
            <a:off x="411480" y="347472"/>
            <a:ext cx="9601200" cy="344710"/>
          </a:xfrm>
        </p:spPr>
        <p:txBody>
          <a:bodyPr vert="horz" lIns="0" tIns="0" rIns="0" bIns="0" rtlCol="0" anchor="ctr" anchorCtr="0">
            <a:normAutofit/>
          </a:bodyPr>
          <a:lstStyle>
            <a:lvl1pPr>
              <a:defRPr lang="en-US" dirty="0"/>
            </a:lvl1pPr>
          </a:lstStyle>
          <a:p>
            <a:pPr lvl="0"/>
            <a:r>
              <a:rPr lang="en-US" dirty="0" smtClean="0"/>
              <a:t>Click to add title</a:t>
            </a:r>
            <a:endParaRPr lang="en-US" dirty="0"/>
          </a:p>
        </p:txBody>
      </p:sp>
    </p:spTree>
    <p:extLst>
      <p:ext uri="{BB962C8B-B14F-4D97-AF65-F5344CB8AC3E}">
        <p14:creationId xmlns:p14="http://schemas.microsoft.com/office/powerpoint/2010/main" val="357655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mp; 2 Images">
    <p:spTree>
      <p:nvGrpSpPr>
        <p:cNvPr id="1" name=""/>
        <p:cNvGrpSpPr/>
        <p:nvPr/>
      </p:nvGrpSpPr>
      <p:grpSpPr>
        <a:xfrm>
          <a:off x="0" y="0"/>
          <a:ext cx="0" cy="0"/>
          <a:chOff x="0" y="0"/>
          <a:chExt cx="0" cy="0"/>
        </a:xfrm>
      </p:grpSpPr>
      <p:sp>
        <p:nvSpPr>
          <p:cNvPr id="6" name="Picture Placeholder 6"/>
          <p:cNvSpPr>
            <a:spLocks noGrp="1"/>
          </p:cNvSpPr>
          <p:nvPr>
            <p:ph type="pic" sz="quarter" idx="13"/>
          </p:nvPr>
        </p:nvSpPr>
        <p:spPr>
          <a:xfrm>
            <a:off x="6132203" y="1024137"/>
            <a:ext cx="6059797" cy="5480643"/>
          </a:xfrm>
        </p:spPr>
        <p:txBody>
          <a:bodyPr anchor="ctr"/>
          <a:lstStyle>
            <a:lvl1pPr marL="0" indent="0" algn="ctr">
              <a:buNone/>
              <a:defRPr>
                <a:solidFill>
                  <a:schemeClr val="tx1"/>
                </a:solidFill>
                <a:latin typeface="+mn-lt"/>
              </a:defRPr>
            </a:lvl1pPr>
          </a:lstStyle>
          <a:p>
            <a:r>
              <a:rPr lang="en-US" dirty="0" smtClean="0"/>
              <a:t>Click icon to add picture</a:t>
            </a:r>
            <a:endParaRPr lang="en-US" dirty="0"/>
          </a:p>
        </p:txBody>
      </p:sp>
      <p:sp>
        <p:nvSpPr>
          <p:cNvPr id="7" name="Picture Placeholder 3"/>
          <p:cNvSpPr>
            <a:spLocks noGrp="1"/>
          </p:cNvSpPr>
          <p:nvPr>
            <p:ph type="pic" sz="quarter" idx="12"/>
          </p:nvPr>
        </p:nvSpPr>
        <p:spPr>
          <a:xfrm>
            <a:off x="3047" y="1024137"/>
            <a:ext cx="6081233" cy="5480643"/>
          </a:xfrm>
        </p:spPr>
        <p:txBody>
          <a:bodyPr anchor="ctr"/>
          <a:lstStyle>
            <a:lvl1pPr marL="0" indent="0" algn="ctr">
              <a:buNone/>
              <a:defRPr>
                <a:solidFill>
                  <a:schemeClr val="tx1"/>
                </a:solidFill>
                <a:latin typeface="+mn-lt"/>
              </a:defRPr>
            </a:lvl1pPr>
          </a:lstStyle>
          <a:p>
            <a:r>
              <a:rPr lang="en-US" dirty="0" smtClean="0"/>
              <a:t>Click icon to add picture</a:t>
            </a:r>
            <a:endParaRPr lang="en-US" dirty="0"/>
          </a:p>
        </p:txBody>
      </p:sp>
      <p:sp>
        <p:nvSpPr>
          <p:cNvPr id="12" name="Title 11"/>
          <p:cNvSpPr>
            <a:spLocks noGrp="1"/>
          </p:cNvSpPr>
          <p:nvPr>
            <p:ph type="title" hasCustomPrompt="1"/>
          </p:nvPr>
        </p:nvSpPr>
        <p:spPr>
          <a:xfrm>
            <a:off x="411480" y="347472"/>
            <a:ext cx="9601200" cy="344710"/>
          </a:xfrm>
        </p:spPr>
        <p:txBody>
          <a:bodyPr vert="horz" lIns="0" tIns="0" rIns="0" bIns="0" rtlCol="0" anchor="ctr" anchorCtr="0">
            <a:normAutofit/>
          </a:bodyPr>
          <a:lstStyle>
            <a:lvl1pPr>
              <a:defRPr lang="en-US" dirty="0"/>
            </a:lvl1pPr>
          </a:lstStyle>
          <a:p>
            <a:pPr lvl="0"/>
            <a:r>
              <a:rPr lang="en-US" dirty="0" smtClean="0"/>
              <a:t>Click to add title</a:t>
            </a:r>
            <a:endParaRPr lang="en-US" dirty="0"/>
          </a:p>
        </p:txBody>
      </p:sp>
      <p:sp>
        <p:nvSpPr>
          <p:cNvPr id="9" name="Text Placeholder 33"/>
          <p:cNvSpPr>
            <a:spLocks noGrp="1"/>
          </p:cNvSpPr>
          <p:nvPr>
            <p:ph type="body" sz="quarter" idx="18" hasCustomPrompt="1"/>
          </p:nvPr>
        </p:nvSpPr>
        <p:spPr>
          <a:xfrm>
            <a:off x="-9548" y="4853735"/>
            <a:ext cx="12201549" cy="814248"/>
          </a:xfrm>
          <a:solidFill>
            <a:srgbClr val="000000">
              <a:alpha val="89804"/>
            </a:srgbClr>
          </a:solidFill>
        </p:spPr>
        <p:txBody>
          <a:bodyPr anchor="ctr"/>
          <a:lstStyle>
            <a:lvl1pPr marL="0" indent="0" algn="ctr">
              <a:buNone/>
              <a:defRPr/>
            </a:lvl1pPr>
          </a:lstStyle>
          <a:p>
            <a:pPr lvl="0"/>
            <a:r>
              <a:rPr lang="en-US" dirty="0" smtClean="0"/>
              <a:t> </a:t>
            </a:r>
          </a:p>
        </p:txBody>
      </p:sp>
      <p:sp>
        <p:nvSpPr>
          <p:cNvPr id="10" name="Text Placeholder 27"/>
          <p:cNvSpPr>
            <a:spLocks noGrp="1"/>
          </p:cNvSpPr>
          <p:nvPr>
            <p:ph type="body" sz="quarter" idx="15" hasCustomPrompt="1"/>
          </p:nvPr>
        </p:nvSpPr>
        <p:spPr bwMode="gray">
          <a:xfrm>
            <a:off x="387496" y="5028290"/>
            <a:ext cx="5314257" cy="465138"/>
          </a:xfrm>
        </p:spPr>
        <p:txBody>
          <a:bodyPr anchor="ctr"/>
          <a:lstStyle>
            <a:lvl1pPr marL="0" indent="0" algn="ctr">
              <a:lnSpc>
                <a:spcPct val="90000"/>
              </a:lnSpc>
              <a:buNone/>
              <a:defRPr sz="2400">
                <a:solidFill>
                  <a:schemeClr val="bg1"/>
                </a:solidFill>
              </a:defRPr>
            </a:lvl1pPr>
          </a:lstStyle>
          <a:p>
            <a:pPr lvl="0"/>
            <a:r>
              <a:rPr lang="en-US" dirty="0" smtClean="0"/>
              <a:t>Click to add text</a:t>
            </a:r>
          </a:p>
        </p:txBody>
      </p:sp>
      <p:sp>
        <p:nvSpPr>
          <p:cNvPr id="11" name="Text Placeholder 29"/>
          <p:cNvSpPr>
            <a:spLocks noGrp="1"/>
          </p:cNvSpPr>
          <p:nvPr>
            <p:ph type="body" sz="quarter" idx="16" hasCustomPrompt="1"/>
          </p:nvPr>
        </p:nvSpPr>
        <p:spPr bwMode="gray">
          <a:xfrm>
            <a:off x="6498774" y="5015592"/>
            <a:ext cx="5325766" cy="490537"/>
          </a:xfrm>
        </p:spPr>
        <p:txBody>
          <a:bodyPr anchor="ctr"/>
          <a:lstStyle>
            <a:lvl1pPr marL="0" indent="0" algn="ctr">
              <a:lnSpc>
                <a:spcPct val="90000"/>
              </a:lnSpc>
              <a:buNone/>
              <a:defRPr sz="2400">
                <a:solidFill>
                  <a:schemeClr val="bg1"/>
                </a:solidFill>
              </a:defRPr>
            </a:lvl1pPr>
          </a:lstStyle>
          <a:p>
            <a:pPr lvl="0"/>
            <a:r>
              <a:rPr lang="en-US" dirty="0" smtClean="0"/>
              <a:t>Click to add text</a:t>
            </a:r>
          </a:p>
        </p:txBody>
      </p:sp>
      <p:sp>
        <p:nvSpPr>
          <p:cNvPr id="14" name="Text Placeholder 2"/>
          <p:cNvSpPr>
            <a:spLocks noGrp="1"/>
          </p:cNvSpPr>
          <p:nvPr>
            <p:ph type="body" sz="quarter" idx="19" hasCustomPrompt="1"/>
          </p:nvPr>
        </p:nvSpPr>
        <p:spPr>
          <a:xfrm>
            <a:off x="6086203" y="1024137"/>
            <a:ext cx="45719" cy="5480643"/>
          </a:xfrm>
          <a:solidFill>
            <a:schemeClr val="tx2">
              <a:lumMod val="75000"/>
            </a:schemeClr>
          </a:solidFill>
        </p:spPr>
        <p:txBody>
          <a:bodyPr/>
          <a:lstStyle>
            <a:lvl1pPr marL="0" indent="0">
              <a:buNone/>
              <a:defRPr/>
            </a:lvl1pPr>
          </a:lstStyle>
          <a:p>
            <a:pPr lvl="0"/>
            <a:r>
              <a:rPr lang="en-US" dirty="0" smtClean="0"/>
              <a:t> </a:t>
            </a:r>
            <a:endParaRPr lang="en-US" dirty="0"/>
          </a:p>
        </p:txBody>
      </p:sp>
      <p:sp>
        <p:nvSpPr>
          <p:cNvPr id="20" name="Text Placeholder 2"/>
          <p:cNvSpPr>
            <a:spLocks noGrp="1"/>
          </p:cNvSpPr>
          <p:nvPr>
            <p:ph type="body" sz="quarter" idx="21" hasCustomPrompt="1"/>
          </p:nvPr>
        </p:nvSpPr>
        <p:spPr>
          <a:xfrm rot="5400000">
            <a:off x="6074664" y="-5093199"/>
            <a:ext cx="45719" cy="12188952"/>
          </a:xfrm>
          <a:solidFill>
            <a:schemeClr val="tx2">
              <a:lumMod val="75000"/>
            </a:schemeClr>
          </a:solidFill>
        </p:spPr>
        <p:txBody>
          <a:bodyPr/>
          <a:lstStyle>
            <a:lvl1pPr marL="0" indent="0">
              <a:buNone/>
              <a:defRPr/>
            </a:lvl1pPr>
          </a:lstStyle>
          <a:p>
            <a:pPr lvl="0"/>
            <a:r>
              <a:rPr lang="en-US" dirty="0" smtClean="0"/>
              <a:t> </a:t>
            </a:r>
            <a:endParaRPr lang="en-US" dirty="0"/>
          </a:p>
        </p:txBody>
      </p:sp>
    </p:spTree>
    <p:extLst>
      <p:ext uri="{BB962C8B-B14F-4D97-AF65-F5344CB8AC3E}">
        <p14:creationId xmlns:p14="http://schemas.microsoft.com/office/powerpoint/2010/main" val="300875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3 Images">
    <p:spTree>
      <p:nvGrpSpPr>
        <p:cNvPr id="1" name=""/>
        <p:cNvGrpSpPr/>
        <p:nvPr/>
      </p:nvGrpSpPr>
      <p:grpSpPr>
        <a:xfrm>
          <a:off x="0" y="0"/>
          <a:ext cx="0" cy="0"/>
          <a:chOff x="0" y="0"/>
          <a:chExt cx="0" cy="0"/>
        </a:xfrm>
      </p:grpSpPr>
      <p:sp>
        <p:nvSpPr>
          <p:cNvPr id="7" name="Picture Placeholder 3"/>
          <p:cNvSpPr>
            <a:spLocks noGrp="1"/>
          </p:cNvSpPr>
          <p:nvPr>
            <p:ph type="pic" sz="quarter" idx="12"/>
          </p:nvPr>
        </p:nvSpPr>
        <p:spPr>
          <a:xfrm>
            <a:off x="-9549" y="1024128"/>
            <a:ext cx="4042250" cy="5480652"/>
          </a:xfrm>
        </p:spPr>
        <p:txBody>
          <a:bodyPr anchor="ctr"/>
          <a:lstStyle>
            <a:lvl1pPr marL="0" indent="0" algn="ctr">
              <a:buNone/>
              <a:defRPr>
                <a:solidFill>
                  <a:schemeClr val="tx1"/>
                </a:solidFill>
                <a:latin typeface="+mn-lt"/>
              </a:defRPr>
            </a:lvl1pPr>
          </a:lstStyle>
          <a:p>
            <a:r>
              <a:rPr lang="en-US" dirty="0" smtClean="0"/>
              <a:t>Click icon to add picture</a:t>
            </a:r>
            <a:endParaRPr lang="en-US" dirty="0"/>
          </a:p>
        </p:txBody>
      </p:sp>
      <p:sp>
        <p:nvSpPr>
          <p:cNvPr id="5" name="Picture Placeholder 25"/>
          <p:cNvSpPr>
            <a:spLocks noGrp="1"/>
          </p:cNvSpPr>
          <p:nvPr>
            <p:ph type="pic" sz="quarter" idx="14"/>
          </p:nvPr>
        </p:nvSpPr>
        <p:spPr>
          <a:xfrm>
            <a:off x="8159299" y="1024128"/>
            <a:ext cx="4032702" cy="5480652"/>
          </a:xfrm>
        </p:spPr>
        <p:txBody>
          <a:bodyPr anchor="ctr"/>
          <a:lstStyle>
            <a:lvl1pPr marL="0" indent="0" algn="ctr">
              <a:buNone/>
              <a:defRPr>
                <a:solidFill>
                  <a:schemeClr val="tx1"/>
                </a:solidFill>
                <a:latin typeface="+mn-lt"/>
              </a:defRPr>
            </a:lvl1pPr>
          </a:lstStyle>
          <a:p>
            <a:r>
              <a:rPr lang="en-US" dirty="0" smtClean="0"/>
              <a:t>Click icon to add picture</a:t>
            </a:r>
            <a:endParaRPr lang="en-US" dirty="0"/>
          </a:p>
        </p:txBody>
      </p:sp>
      <p:sp>
        <p:nvSpPr>
          <p:cNvPr id="6" name="Picture Placeholder 6"/>
          <p:cNvSpPr>
            <a:spLocks noGrp="1"/>
          </p:cNvSpPr>
          <p:nvPr>
            <p:ph type="pic" sz="quarter" idx="13"/>
          </p:nvPr>
        </p:nvSpPr>
        <p:spPr>
          <a:xfrm>
            <a:off x="4078854" y="1024128"/>
            <a:ext cx="4034293" cy="5480652"/>
          </a:xfrm>
        </p:spPr>
        <p:txBody>
          <a:bodyPr anchor="ctr"/>
          <a:lstStyle>
            <a:lvl1pPr marL="0" indent="0" algn="ctr">
              <a:buNone/>
              <a:defRPr>
                <a:solidFill>
                  <a:schemeClr val="tx1"/>
                </a:solidFill>
                <a:latin typeface="+mn-lt"/>
              </a:defRPr>
            </a:lvl1pPr>
          </a:lstStyle>
          <a:p>
            <a:r>
              <a:rPr lang="en-US" dirty="0" smtClean="0"/>
              <a:t>Click icon to add picture</a:t>
            </a:r>
            <a:endParaRPr lang="en-US" dirty="0"/>
          </a:p>
        </p:txBody>
      </p:sp>
      <p:sp>
        <p:nvSpPr>
          <p:cNvPr id="12" name="Title 11"/>
          <p:cNvSpPr>
            <a:spLocks noGrp="1"/>
          </p:cNvSpPr>
          <p:nvPr>
            <p:ph type="title" hasCustomPrompt="1"/>
          </p:nvPr>
        </p:nvSpPr>
        <p:spPr>
          <a:xfrm>
            <a:off x="411480" y="347472"/>
            <a:ext cx="9601200" cy="344710"/>
          </a:xfrm>
        </p:spPr>
        <p:txBody>
          <a:bodyPr vert="horz" lIns="0" tIns="0" rIns="0" bIns="0" rtlCol="0" anchor="ctr" anchorCtr="0">
            <a:normAutofit/>
          </a:bodyPr>
          <a:lstStyle>
            <a:lvl1pPr>
              <a:defRPr lang="en-US" dirty="0"/>
            </a:lvl1pPr>
          </a:lstStyle>
          <a:p>
            <a:pPr lvl="0"/>
            <a:r>
              <a:rPr lang="en-US" dirty="0" smtClean="0"/>
              <a:t>Click to add title</a:t>
            </a:r>
            <a:endParaRPr lang="en-US" dirty="0"/>
          </a:p>
        </p:txBody>
      </p:sp>
      <p:sp>
        <p:nvSpPr>
          <p:cNvPr id="16" name="Text Placeholder 33"/>
          <p:cNvSpPr>
            <a:spLocks noGrp="1"/>
          </p:cNvSpPr>
          <p:nvPr>
            <p:ph type="body" sz="quarter" idx="18" hasCustomPrompt="1"/>
          </p:nvPr>
        </p:nvSpPr>
        <p:spPr>
          <a:xfrm>
            <a:off x="-9548" y="4849813"/>
            <a:ext cx="12201549" cy="814248"/>
          </a:xfrm>
          <a:solidFill>
            <a:srgbClr val="000000">
              <a:alpha val="89804"/>
            </a:srgbClr>
          </a:solidFill>
        </p:spPr>
        <p:txBody>
          <a:bodyPr anchor="ctr"/>
          <a:lstStyle>
            <a:lvl1pPr marL="0" indent="0" algn="ctr">
              <a:buNone/>
              <a:defRPr/>
            </a:lvl1pPr>
          </a:lstStyle>
          <a:p>
            <a:pPr lvl="0"/>
            <a:r>
              <a:rPr lang="en-US" dirty="0" smtClean="0"/>
              <a:t> </a:t>
            </a:r>
          </a:p>
        </p:txBody>
      </p:sp>
      <p:sp>
        <p:nvSpPr>
          <p:cNvPr id="10" name="Text Placeholder 27"/>
          <p:cNvSpPr>
            <a:spLocks noGrp="1"/>
          </p:cNvSpPr>
          <p:nvPr>
            <p:ph type="body" sz="quarter" idx="15" hasCustomPrompt="1"/>
          </p:nvPr>
        </p:nvSpPr>
        <p:spPr bwMode="gray">
          <a:xfrm>
            <a:off x="174263" y="5024368"/>
            <a:ext cx="3674628" cy="465138"/>
          </a:xfrm>
        </p:spPr>
        <p:txBody>
          <a:bodyPr anchor="ctr">
            <a:noAutofit/>
          </a:bodyPr>
          <a:lstStyle>
            <a:lvl1pPr marL="0" indent="0" algn="ctr">
              <a:lnSpc>
                <a:spcPct val="90000"/>
              </a:lnSpc>
              <a:buNone/>
              <a:defRPr sz="2200">
                <a:solidFill>
                  <a:schemeClr val="bg1"/>
                </a:solidFill>
              </a:defRPr>
            </a:lvl1pPr>
          </a:lstStyle>
          <a:p>
            <a:pPr lvl="0"/>
            <a:r>
              <a:rPr lang="en-US" dirty="0" smtClean="0"/>
              <a:t>Click to add text</a:t>
            </a:r>
          </a:p>
        </p:txBody>
      </p:sp>
      <p:sp>
        <p:nvSpPr>
          <p:cNvPr id="11" name="Text Placeholder 29"/>
          <p:cNvSpPr>
            <a:spLocks noGrp="1"/>
          </p:cNvSpPr>
          <p:nvPr>
            <p:ph type="body" sz="quarter" idx="16" hasCustomPrompt="1"/>
          </p:nvPr>
        </p:nvSpPr>
        <p:spPr bwMode="gray">
          <a:xfrm>
            <a:off x="4254709" y="5011670"/>
            <a:ext cx="3682585" cy="490537"/>
          </a:xfrm>
        </p:spPr>
        <p:txBody>
          <a:bodyPr anchor="ctr">
            <a:noAutofit/>
          </a:bodyPr>
          <a:lstStyle>
            <a:lvl1pPr marL="0" indent="0" algn="ctr">
              <a:lnSpc>
                <a:spcPct val="90000"/>
              </a:lnSpc>
              <a:buNone/>
              <a:defRPr sz="2200">
                <a:solidFill>
                  <a:schemeClr val="bg1"/>
                </a:solidFill>
              </a:defRPr>
            </a:lvl1pPr>
          </a:lstStyle>
          <a:p>
            <a:pPr lvl="0"/>
            <a:r>
              <a:rPr lang="en-US" dirty="0" smtClean="0"/>
              <a:t>Click to add text</a:t>
            </a:r>
          </a:p>
        </p:txBody>
      </p:sp>
      <p:sp>
        <p:nvSpPr>
          <p:cNvPr id="13" name="Text Placeholder 31"/>
          <p:cNvSpPr>
            <a:spLocks noGrp="1"/>
          </p:cNvSpPr>
          <p:nvPr>
            <p:ph type="body" sz="quarter" idx="17" hasCustomPrompt="1"/>
          </p:nvPr>
        </p:nvSpPr>
        <p:spPr bwMode="gray">
          <a:xfrm>
            <a:off x="8338334" y="5015637"/>
            <a:ext cx="3674629" cy="482600"/>
          </a:xfrm>
        </p:spPr>
        <p:txBody>
          <a:bodyPr anchor="ctr">
            <a:noAutofit/>
          </a:bodyPr>
          <a:lstStyle>
            <a:lvl1pPr marL="0" indent="0" algn="ctr">
              <a:lnSpc>
                <a:spcPct val="90000"/>
              </a:lnSpc>
              <a:buNone/>
              <a:defRPr sz="2200">
                <a:solidFill>
                  <a:schemeClr val="bg1"/>
                </a:solidFill>
              </a:defRPr>
            </a:lvl1pPr>
          </a:lstStyle>
          <a:p>
            <a:pPr lvl="0"/>
            <a:r>
              <a:rPr lang="en-US" dirty="0" smtClean="0"/>
              <a:t>Click to add text</a:t>
            </a:r>
          </a:p>
        </p:txBody>
      </p:sp>
      <p:sp>
        <p:nvSpPr>
          <p:cNvPr id="14" name="Text Placeholder 2"/>
          <p:cNvSpPr>
            <a:spLocks noGrp="1"/>
          </p:cNvSpPr>
          <p:nvPr>
            <p:ph type="body" sz="quarter" idx="19" hasCustomPrompt="1"/>
          </p:nvPr>
        </p:nvSpPr>
        <p:spPr>
          <a:xfrm>
            <a:off x="4032701" y="1024128"/>
            <a:ext cx="45719" cy="5480652"/>
          </a:xfrm>
          <a:solidFill>
            <a:schemeClr val="tx2">
              <a:lumMod val="75000"/>
            </a:schemeClr>
          </a:solidFill>
        </p:spPr>
        <p:txBody>
          <a:bodyPr/>
          <a:lstStyle>
            <a:lvl1pPr marL="0" indent="0">
              <a:buNone/>
              <a:defRPr/>
            </a:lvl1pPr>
          </a:lstStyle>
          <a:p>
            <a:pPr lvl="0"/>
            <a:r>
              <a:rPr lang="en-US" dirty="0" smtClean="0"/>
              <a:t> </a:t>
            </a:r>
            <a:endParaRPr lang="en-US" dirty="0"/>
          </a:p>
        </p:txBody>
      </p:sp>
      <p:sp>
        <p:nvSpPr>
          <p:cNvPr id="15" name="Text Placeholder 10"/>
          <p:cNvSpPr>
            <a:spLocks noGrp="1"/>
          </p:cNvSpPr>
          <p:nvPr>
            <p:ph type="body" sz="quarter" idx="20" hasCustomPrompt="1"/>
          </p:nvPr>
        </p:nvSpPr>
        <p:spPr>
          <a:xfrm>
            <a:off x="8113146" y="1024128"/>
            <a:ext cx="47866" cy="5480652"/>
          </a:xfrm>
          <a:solidFill>
            <a:schemeClr val="tx2">
              <a:lumMod val="75000"/>
            </a:schemeClr>
          </a:solidFill>
        </p:spPr>
        <p:txBody>
          <a:bodyPr/>
          <a:lstStyle>
            <a:lvl1pPr marL="0" indent="0">
              <a:buNone/>
              <a:defRPr baseline="0"/>
            </a:lvl1pPr>
          </a:lstStyle>
          <a:p>
            <a:pPr lvl="0"/>
            <a:r>
              <a:rPr lang="en-US" dirty="0" smtClean="0"/>
              <a:t> </a:t>
            </a:r>
            <a:endParaRPr lang="en-US" dirty="0"/>
          </a:p>
        </p:txBody>
      </p:sp>
      <p:sp>
        <p:nvSpPr>
          <p:cNvPr id="20" name="Text Placeholder 2"/>
          <p:cNvSpPr>
            <a:spLocks noGrp="1"/>
          </p:cNvSpPr>
          <p:nvPr>
            <p:ph type="body" sz="quarter" idx="21" hasCustomPrompt="1"/>
          </p:nvPr>
        </p:nvSpPr>
        <p:spPr>
          <a:xfrm rot="5400000">
            <a:off x="6074664" y="-5093208"/>
            <a:ext cx="45719" cy="12188952"/>
          </a:xfrm>
          <a:solidFill>
            <a:schemeClr val="tx2">
              <a:lumMod val="75000"/>
            </a:schemeClr>
          </a:solidFill>
        </p:spPr>
        <p:txBody>
          <a:bodyPr/>
          <a:lstStyle>
            <a:lvl1pPr marL="0" indent="0">
              <a:buNone/>
              <a:defRPr/>
            </a:lvl1pPr>
          </a:lstStyle>
          <a:p>
            <a:pPr lvl="0"/>
            <a:r>
              <a:rPr lang="en-US" dirty="0" smtClean="0"/>
              <a:t> </a:t>
            </a:r>
            <a:endParaRPr lang="en-US" dirty="0"/>
          </a:p>
        </p:txBody>
      </p:sp>
    </p:spTree>
    <p:extLst>
      <p:ext uri="{BB962C8B-B14F-4D97-AF65-F5344CB8AC3E}">
        <p14:creationId xmlns:p14="http://schemas.microsoft.com/office/powerpoint/2010/main" val="3625537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Full 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9548" y="1"/>
            <a:ext cx="12201549" cy="6858000"/>
          </a:xfrm>
        </p:spPr>
        <p:txBody>
          <a:bodyPr anchor="ctr"/>
          <a:lstStyle>
            <a:lvl1pPr marL="0" indent="0" algn="ctr">
              <a:buFontTx/>
              <a:buNone/>
              <a:defRPr baseline="0">
                <a:solidFill>
                  <a:schemeClr val="tx1"/>
                </a:solidFill>
                <a:latin typeface="+mn-lt"/>
              </a:defRPr>
            </a:lvl1pPr>
          </a:lstStyle>
          <a:p>
            <a:r>
              <a:rPr lang="en-US" dirty="0" smtClean="0"/>
              <a:t>Click icon to add picture</a:t>
            </a:r>
            <a:endParaRPr lang="en-US" dirty="0"/>
          </a:p>
        </p:txBody>
      </p:sp>
      <p:sp>
        <p:nvSpPr>
          <p:cNvPr id="5" name="Text Placeholder 33"/>
          <p:cNvSpPr>
            <a:spLocks noGrp="1"/>
          </p:cNvSpPr>
          <p:nvPr>
            <p:ph type="body" sz="quarter" idx="18" hasCustomPrompt="1"/>
          </p:nvPr>
        </p:nvSpPr>
        <p:spPr>
          <a:xfrm>
            <a:off x="-9548" y="5033360"/>
            <a:ext cx="12201549" cy="902866"/>
          </a:xfrm>
          <a:solidFill>
            <a:srgbClr val="000000">
              <a:alpha val="90000"/>
            </a:srgbClr>
          </a:solidFill>
        </p:spPr>
        <p:txBody>
          <a:bodyPr anchor="ctr"/>
          <a:lstStyle>
            <a:lvl1pPr marL="0" indent="0" algn="ctr">
              <a:buNone/>
              <a:defRPr/>
            </a:lvl1pPr>
          </a:lstStyle>
          <a:p>
            <a:pPr lvl="0"/>
            <a:r>
              <a:rPr lang="en-US" dirty="0" smtClean="0"/>
              <a:t> </a:t>
            </a:r>
          </a:p>
        </p:txBody>
      </p:sp>
      <p:sp>
        <p:nvSpPr>
          <p:cNvPr id="6" name="Text Placeholder 29"/>
          <p:cNvSpPr>
            <a:spLocks noGrp="1"/>
          </p:cNvSpPr>
          <p:nvPr>
            <p:ph type="body" sz="quarter" idx="16" hasCustomPrompt="1"/>
          </p:nvPr>
        </p:nvSpPr>
        <p:spPr bwMode="gray">
          <a:xfrm>
            <a:off x="293192" y="5239526"/>
            <a:ext cx="11605619" cy="490537"/>
          </a:xfrm>
        </p:spPr>
        <p:txBody>
          <a:bodyPr anchor="ctr">
            <a:normAutofit/>
          </a:bodyPr>
          <a:lstStyle>
            <a:lvl1pPr marL="0" indent="0" algn="ctr">
              <a:lnSpc>
                <a:spcPct val="90000"/>
              </a:lnSpc>
              <a:buNone/>
              <a:defRPr sz="3200" baseline="0">
                <a:solidFill>
                  <a:schemeClr val="bg1"/>
                </a:solidFill>
                <a:latin typeface="+mn-lt"/>
              </a:defRPr>
            </a:lvl1pPr>
          </a:lstStyle>
          <a:p>
            <a:pPr lvl="0"/>
            <a:r>
              <a:rPr lang="en-US" dirty="0" smtClean="0"/>
              <a:t>Click to add text</a:t>
            </a:r>
          </a:p>
        </p:txBody>
      </p:sp>
    </p:spTree>
    <p:extLst>
      <p:ext uri="{BB962C8B-B14F-4D97-AF65-F5344CB8AC3E}">
        <p14:creationId xmlns:p14="http://schemas.microsoft.com/office/powerpoint/2010/main" val="3867053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wo Full Images">
    <p:spTree>
      <p:nvGrpSpPr>
        <p:cNvPr id="1" name=""/>
        <p:cNvGrpSpPr/>
        <p:nvPr/>
      </p:nvGrpSpPr>
      <p:grpSpPr>
        <a:xfrm>
          <a:off x="0" y="0"/>
          <a:ext cx="0" cy="0"/>
          <a:chOff x="0" y="0"/>
          <a:chExt cx="0" cy="0"/>
        </a:xfrm>
      </p:grpSpPr>
      <p:sp>
        <p:nvSpPr>
          <p:cNvPr id="6" name="Picture Placeholder 6"/>
          <p:cNvSpPr>
            <a:spLocks noGrp="1"/>
          </p:cNvSpPr>
          <p:nvPr>
            <p:ph type="pic" sz="quarter" idx="13"/>
          </p:nvPr>
        </p:nvSpPr>
        <p:spPr>
          <a:xfrm>
            <a:off x="6118859" y="0"/>
            <a:ext cx="6073141" cy="6857999"/>
          </a:xfrm>
        </p:spPr>
        <p:txBody>
          <a:bodyPr anchor="ctr"/>
          <a:lstStyle>
            <a:lvl1pPr marL="0" indent="0" algn="ctr">
              <a:buNone/>
              <a:defRPr>
                <a:solidFill>
                  <a:schemeClr val="tx1"/>
                </a:solidFill>
                <a:latin typeface="+mn-lt"/>
              </a:defRPr>
            </a:lvl1pPr>
          </a:lstStyle>
          <a:p>
            <a:r>
              <a:rPr lang="en-US" dirty="0" smtClean="0"/>
              <a:t>Click icon to add picture</a:t>
            </a:r>
            <a:endParaRPr lang="en-US" dirty="0"/>
          </a:p>
        </p:txBody>
      </p:sp>
      <p:sp>
        <p:nvSpPr>
          <p:cNvPr id="7" name="Picture Placeholder 3"/>
          <p:cNvSpPr>
            <a:spLocks noGrp="1"/>
          </p:cNvSpPr>
          <p:nvPr>
            <p:ph type="pic" sz="quarter" idx="12"/>
          </p:nvPr>
        </p:nvSpPr>
        <p:spPr>
          <a:xfrm>
            <a:off x="1" y="1"/>
            <a:ext cx="6073140" cy="6858000"/>
          </a:xfrm>
        </p:spPr>
        <p:txBody>
          <a:bodyPr anchor="ctr"/>
          <a:lstStyle>
            <a:lvl1pPr marL="0" indent="0" algn="ctr">
              <a:buNone/>
              <a:defRPr>
                <a:solidFill>
                  <a:schemeClr val="tx1"/>
                </a:solidFill>
                <a:latin typeface="+mn-lt"/>
              </a:defRPr>
            </a:lvl1pPr>
          </a:lstStyle>
          <a:p>
            <a:r>
              <a:rPr lang="en-US" dirty="0" smtClean="0"/>
              <a:t>Click icon to add picture</a:t>
            </a:r>
            <a:endParaRPr lang="en-US" dirty="0"/>
          </a:p>
        </p:txBody>
      </p:sp>
      <p:sp>
        <p:nvSpPr>
          <p:cNvPr id="9" name="Text Placeholder 33"/>
          <p:cNvSpPr>
            <a:spLocks noGrp="1"/>
          </p:cNvSpPr>
          <p:nvPr>
            <p:ph type="body" sz="quarter" idx="18" hasCustomPrompt="1"/>
          </p:nvPr>
        </p:nvSpPr>
        <p:spPr>
          <a:xfrm>
            <a:off x="-9548" y="4853735"/>
            <a:ext cx="12201549" cy="814248"/>
          </a:xfrm>
          <a:solidFill>
            <a:srgbClr val="000000">
              <a:alpha val="89804"/>
            </a:srgbClr>
          </a:solidFill>
        </p:spPr>
        <p:txBody>
          <a:bodyPr anchor="ctr"/>
          <a:lstStyle>
            <a:lvl1pPr marL="0" indent="0" algn="ctr">
              <a:buNone/>
              <a:defRPr/>
            </a:lvl1pPr>
          </a:lstStyle>
          <a:p>
            <a:pPr lvl="0"/>
            <a:r>
              <a:rPr lang="en-US" dirty="0" smtClean="0"/>
              <a:t> </a:t>
            </a:r>
          </a:p>
        </p:txBody>
      </p:sp>
      <p:sp>
        <p:nvSpPr>
          <p:cNvPr id="10" name="Text Placeholder 27"/>
          <p:cNvSpPr>
            <a:spLocks noGrp="1"/>
          </p:cNvSpPr>
          <p:nvPr>
            <p:ph type="body" sz="quarter" idx="15" hasCustomPrompt="1"/>
          </p:nvPr>
        </p:nvSpPr>
        <p:spPr bwMode="gray">
          <a:xfrm>
            <a:off x="387496" y="5028290"/>
            <a:ext cx="5314257" cy="465138"/>
          </a:xfrm>
        </p:spPr>
        <p:txBody>
          <a:bodyPr anchor="ctr"/>
          <a:lstStyle>
            <a:lvl1pPr marL="0" indent="0" algn="ctr">
              <a:lnSpc>
                <a:spcPct val="90000"/>
              </a:lnSpc>
              <a:buNone/>
              <a:defRPr sz="2400">
                <a:solidFill>
                  <a:schemeClr val="bg1"/>
                </a:solidFill>
              </a:defRPr>
            </a:lvl1pPr>
          </a:lstStyle>
          <a:p>
            <a:pPr lvl="0"/>
            <a:r>
              <a:rPr lang="en-US" dirty="0" smtClean="0"/>
              <a:t>Click to add text</a:t>
            </a:r>
          </a:p>
        </p:txBody>
      </p:sp>
      <p:sp>
        <p:nvSpPr>
          <p:cNvPr id="11" name="Text Placeholder 29"/>
          <p:cNvSpPr>
            <a:spLocks noGrp="1"/>
          </p:cNvSpPr>
          <p:nvPr>
            <p:ph type="body" sz="quarter" idx="16" hasCustomPrompt="1"/>
          </p:nvPr>
        </p:nvSpPr>
        <p:spPr bwMode="gray">
          <a:xfrm>
            <a:off x="6498774" y="5015592"/>
            <a:ext cx="5325766" cy="490537"/>
          </a:xfrm>
        </p:spPr>
        <p:txBody>
          <a:bodyPr anchor="ctr"/>
          <a:lstStyle>
            <a:lvl1pPr marL="0" indent="0" algn="ctr">
              <a:lnSpc>
                <a:spcPct val="90000"/>
              </a:lnSpc>
              <a:buNone/>
              <a:defRPr sz="2400">
                <a:solidFill>
                  <a:schemeClr val="bg1"/>
                </a:solidFill>
              </a:defRPr>
            </a:lvl1pPr>
          </a:lstStyle>
          <a:p>
            <a:pPr lvl="0"/>
            <a:r>
              <a:rPr lang="en-US" dirty="0" smtClean="0"/>
              <a:t>Click to add text</a:t>
            </a:r>
          </a:p>
        </p:txBody>
      </p:sp>
      <p:sp>
        <p:nvSpPr>
          <p:cNvPr id="14" name="Text Placeholder 2"/>
          <p:cNvSpPr>
            <a:spLocks noGrp="1"/>
          </p:cNvSpPr>
          <p:nvPr>
            <p:ph type="body" sz="quarter" idx="19" hasCustomPrompt="1"/>
          </p:nvPr>
        </p:nvSpPr>
        <p:spPr>
          <a:xfrm>
            <a:off x="6073141" y="0"/>
            <a:ext cx="45719" cy="6858000"/>
          </a:xfrm>
          <a:solidFill>
            <a:schemeClr val="tx2">
              <a:lumMod val="75000"/>
            </a:schemeClr>
          </a:solidFill>
        </p:spPr>
        <p:txBody>
          <a:bodyPr/>
          <a:lstStyle>
            <a:lvl1pPr marL="0" indent="0">
              <a:buNone/>
              <a:defRPr/>
            </a:lvl1pPr>
          </a:lstStyle>
          <a:p>
            <a:pPr lvl="0"/>
            <a:r>
              <a:rPr lang="en-US" dirty="0" smtClean="0"/>
              <a:t> </a:t>
            </a:r>
            <a:endParaRPr lang="en-US" dirty="0"/>
          </a:p>
        </p:txBody>
      </p:sp>
    </p:spTree>
    <p:extLst>
      <p:ext uri="{BB962C8B-B14F-4D97-AF65-F5344CB8AC3E}">
        <p14:creationId xmlns:p14="http://schemas.microsoft.com/office/powerpoint/2010/main" val="124232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hree Full Images">
    <p:spTree>
      <p:nvGrpSpPr>
        <p:cNvPr id="1" name=""/>
        <p:cNvGrpSpPr/>
        <p:nvPr/>
      </p:nvGrpSpPr>
      <p:grpSpPr>
        <a:xfrm>
          <a:off x="0" y="0"/>
          <a:ext cx="0" cy="0"/>
          <a:chOff x="0" y="0"/>
          <a:chExt cx="0" cy="0"/>
        </a:xfrm>
      </p:grpSpPr>
      <p:sp>
        <p:nvSpPr>
          <p:cNvPr id="7" name="Picture Placeholder 3"/>
          <p:cNvSpPr>
            <a:spLocks noGrp="1"/>
          </p:cNvSpPr>
          <p:nvPr>
            <p:ph type="pic" sz="quarter" idx="12"/>
          </p:nvPr>
        </p:nvSpPr>
        <p:spPr>
          <a:xfrm>
            <a:off x="-9549" y="0"/>
            <a:ext cx="4042250" cy="6858000"/>
          </a:xfrm>
        </p:spPr>
        <p:txBody>
          <a:bodyPr anchor="ctr"/>
          <a:lstStyle>
            <a:lvl1pPr marL="0" indent="0" algn="ctr">
              <a:buNone/>
              <a:defRPr>
                <a:solidFill>
                  <a:schemeClr val="tx1"/>
                </a:solidFill>
                <a:latin typeface="+mn-lt"/>
              </a:defRPr>
            </a:lvl1pPr>
          </a:lstStyle>
          <a:p>
            <a:r>
              <a:rPr lang="en-US" dirty="0" smtClean="0"/>
              <a:t>Click icon to add picture</a:t>
            </a:r>
            <a:endParaRPr lang="en-US" dirty="0"/>
          </a:p>
        </p:txBody>
      </p:sp>
      <p:sp>
        <p:nvSpPr>
          <p:cNvPr id="5" name="Picture Placeholder 25"/>
          <p:cNvSpPr>
            <a:spLocks noGrp="1"/>
          </p:cNvSpPr>
          <p:nvPr>
            <p:ph type="pic" sz="quarter" idx="14"/>
          </p:nvPr>
        </p:nvSpPr>
        <p:spPr>
          <a:xfrm>
            <a:off x="8159299" y="0"/>
            <a:ext cx="4032702" cy="6858000"/>
          </a:xfrm>
        </p:spPr>
        <p:txBody>
          <a:bodyPr anchor="ctr"/>
          <a:lstStyle>
            <a:lvl1pPr marL="0" indent="0" algn="ctr">
              <a:buNone/>
              <a:defRPr>
                <a:solidFill>
                  <a:schemeClr val="tx1"/>
                </a:solidFill>
                <a:latin typeface="+mn-lt"/>
              </a:defRPr>
            </a:lvl1pPr>
          </a:lstStyle>
          <a:p>
            <a:r>
              <a:rPr lang="en-US" dirty="0" smtClean="0"/>
              <a:t>Click icon to add picture</a:t>
            </a:r>
            <a:endParaRPr lang="en-US" dirty="0"/>
          </a:p>
        </p:txBody>
      </p:sp>
      <p:sp>
        <p:nvSpPr>
          <p:cNvPr id="6" name="Picture Placeholder 6"/>
          <p:cNvSpPr>
            <a:spLocks noGrp="1"/>
          </p:cNvSpPr>
          <p:nvPr>
            <p:ph type="pic" sz="quarter" idx="13"/>
          </p:nvPr>
        </p:nvSpPr>
        <p:spPr>
          <a:xfrm>
            <a:off x="4078854" y="0"/>
            <a:ext cx="4034293" cy="6858000"/>
          </a:xfrm>
        </p:spPr>
        <p:txBody>
          <a:bodyPr anchor="ctr"/>
          <a:lstStyle>
            <a:lvl1pPr marL="0" indent="0" algn="ctr">
              <a:buNone/>
              <a:defRPr>
                <a:solidFill>
                  <a:schemeClr val="tx1"/>
                </a:solidFill>
                <a:latin typeface="+mn-lt"/>
              </a:defRPr>
            </a:lvl1pPr>
          </a:lstStyle>
          <a:p>
            <a:r>
              <a:rPr lang="en-US" dirty="0" smtClean="0"/>
              <a:t>Click icon to add picture</a:t>
            </a:r>
            <a:endParaRPr lang="en-US" dirty="0"/>
          </a:p>
        </p:txBody>
      </p:sp>
      <p:sp>
        <p:nvSpPr>
          <p:cNvPr id="16" name="Text Placeholder 33"/>
          <p:cNvSpPr>
            <a:spLocks noGrp="1"/>
          </p:cNvSpPr>
          <p:nvPr>
            <p:ph type="body" sz="quarter" idx="18" hasCustomPrompt="1"/>
          </p:nvPr>
        </p:nvSpPr>
        <p:spPr>
          <a:xfrm>
            <a:off x="-9548" y="4849813"/>
            <a:ext cx="12201549" cy="814248"/>
          </a:xfrm>
          <a:solidFill>
            <a:srgbClr val="000000">
              <a:alpha val="89804"/>
            </a:srgbClr>
          </a:solidFill>
        </p:spPr>
        <p:txBody>
          <a:bodyPr anchor="ctr"/>
          <a:lstStyle>
            <a:lvl1pPr marL="0" indent="0" algn="ctr">
              <a:buNone/>
              <a:defRPr/>
            </a:lvl1pPr>
          </a:lstStyle>
          <a:p>
            <a:pPr lvl="0"/>
            <a:r>
              <a:rPr lang="en-US" dirty="0" smtClean="0"/>
              <a:t> </a:t>
            </a:r>
          </a:p>
        </p:txBody>
      </p:sp>
      <p:sp>
        <p:nvSpPr>
          <p:cNvPr id="10" name="Text Placeholder 27"/>
          <p:cNvSpPr>
            <a:spLocks noGrp="1"/>
          </p:cNvSpPr>
          <p:nvPr>
            <p:ph type="body" sz="quarter" idx="15" hasCustomPrompt="1"/>
          </p:nvPr>
        </p:nvSpPr>
        <p:spPr bwMode="gray">
          <a:xfrm>
            <a:off x="174263" y="5024368"/>
            <a:ext cx="3674628" cy="465138"/>
          </a:xfrm>
        </p:spPr>
        <p:txBody>
          <a:bodyPr anchor="ctr">
            <a:noAutofit/>
          </a:bodyPr>
          <a:lstStyle>
            <a:lvl1pPr marL="0" indent="0" algn="ctr">
              <a:lnSpc>
                <a:spcPct val="90000"/>
              </a:lnSpc>
              <a:buNone/>
              <a:defRPr sz="2200">
                <a:solidFill>
                  <a:schemeClr val="bg1"/>
                </a:solidFill>
              </a:defRPr>
            </a:lvl1pPr>
          </a:lstStyle>
          <a:p>
            <a:pPr lvl="0"/>
            <a:r>
              <a:rPr lang="en-US" dirty="0" smtClean="0"/>
              <a:t>Click to add text</a:t>
            </a:r>
          </a:p>
        </p:txBody>
      </p:sp>
      <p:sp>
        <p:nvSpPr>
          <p:cNvPr id="11" name="Text Placeholder 29"/>
          <p:cNvSpPr>
            <a:spLocks noGrp="1"/>
          </p:cNvSpPr>
          <p:nvPr>
            <p:ph type="body" sz="quarter" idx="16" hasCustomPrompt="1"/>
          </p:nvPr>
        </p:nvSpPr>
        <p:spPr bwMode="gray">
          <a:xfrm>
            <a:off x="4254709" y="5011670"/>
            <a:ext cx="3682585" cy="490537"/>
          </a:xfrm>
        </p:spPr>
        <p:txBody>
          <a:bodyPr anchor="ctr">
            <a:noAutofit/>
          </a:bodyPr>
          <a:lstStyle>
            <a:lvl1pPr marL="0" indent="0" algn="ctr">
              <a:lnSpc>
                <a:spcPct val="90000"/>
              </a:lnSpc>
              <a:buNone/>
              <a:defRPr sz="2200">
                <a:solidFill>
                  <a:schemeClr val="bg1"/>
                </a:solidFill>
              </a:defRPr>
            </a:lvl1pPr>
          </a:lstStyle>
          <a:p>
            <a:pPr lvl="0"/>
            <a:r>
              <a:rPr lang="en-US" dirty="0" smtClean="0"/>
              <a:t>Click to add text</a:t>
            </a:r>
          </a:p>
        </p:txBody>
      </p:sp>
      <p:sp>
        <p:nvSpPr>
          <p:cNvPr id="13" name="Text Placeholder 31"/>
          <p:cNvSpPr>
            <a:spLocks noGrp="1"/>
          </p:cNvSpPr>
          <p:nvPr>
            <p:ph type="body" sz="quarter" idx="17" hasCustomPrompt="1"/>
          </p:nvPr>
        </p:nvSpPr>
        <p:spPr bwMode="gray">
          <a:xfrm>
            <a:off x="8338334" y="5015637"/>
            <a:ext cx="3674629" cy="482600"/>
          </a:xfrm>
        </p:spPr>
        <p:txBody>
          <a:bodyPr anchor="ctr">
            <a:noAutofit/>
          </a:bodyPr>
          <a:lstStyle>
            <a:lvl1pPr marL="0" indent="0" algn="ctr">
              <a:lnSpc>
                <a:spcPct val="90000"/>
              </a:lnSpc>
              <a:buNone/>
              <a:defRPr sz="2200">
                <a:solidFill>
                  <a:schemeClr val="bg1"/>
                </a:solidFill>
              </a:defRPr>
            </a:lvl1pPr>
          </a:lstStyle>
          <a:p>
            <a:pPr lvl="0"/>
            <a:r>
              <a:rPr lang="en-US" dirty="0" smtClean="0"/>
              <a:t>Click to add text</a:t>
            </a:r>
          </a:p>
        </p:txBody>
      </p:sp>
      <p:sp>
        <p:nvSpPr>
          <p:cNvPr id="14" name="Text Placeholder 2"/>
          <p:cNvSpPr>
            <a:spLocks noGrp="1"/>
          </p:cNvSpPr>
          <p:nvPr>
            <p:ph type="body" sz="quarter" idx="19" hasCustomPrompt="1"/>
          </p:nvPr>
        </p:nvSpPr>
        <p:spPr>
          <a:xfrm>
            <a:off x="4032700" y="0"/>
            <a:ext cx="45720" cy="6858000"/>
          </a:xfrm>
          <a:solidFill>
            <a:schemeClr val="tx2">
              <a:lumMod val="75000"/>
            </a:schemeClr>
          </a:solidFill>
        </p:spPr>
        <p:txBody>
          <a:bodyPr/>
          <a:lstStyle>
            <a:lvl1pPr marL="0" indent="0">
              <a:buNone/>
              <a:defRPr/>
            </a:lvl1pPr>
          </a:lstStyle>
          <a:p>
            <a:pPr lvl="0"/>
            <a:r>
              <a:rPr lang="en-US" dirty="0" smtClean="0"/>
              <a:t> </a:t>
            </a:r>
            <a:endParaRPr lang="en-US" dirty="0"/>
          </a:p>
        </p:txBody>
      </p:sp>
      <p:sp>
        <p:nvSpPr>
          <p:cNvPr id="15" name="Text Placeholder 10"/>
          <p:cNvSpPr>
            <a:spLocks noGrp="1"/>
          </p:cNvSpPr>
          <p:nvPr>
            <p:ph type="body" sz="quarter" idx="20" hasCustomPrompt="1"/>
          </p:nvPr>
        </p:nvSpPr>
        <p:spPr>
          <a:xfrm>
            <a:off x="8113146" y="0"/>
            <a:ext cx="45720" cy="6858000"/>
          </a:xfrm>
          <a:solidFill>
            <a:schemeClr val="tx2">
              <a:lumMod val="75000"/>
            </a:schemeClr>
          </a:solidFill>
        </p:spPr>
        <p:txBody>
          <a:bodyPr/>
          <a:lstStyle>
            <a:lvl1pPr marL="0" indent="0">
              <a:buNone/>
              <a:defRPr baseline="0"/>
            </a:lvl1pPr>
          </a:lstStyle>
          <a:p>
            <a:pPr lvl="0"/>
            <a:r>
              <a:rPr lang="en-US" dirty="0" smtClean="0"/>
              <a:t> </a:t>
            </a:r>
            <a:endParaRPr lang="en-US" dirty="0"/>
          </a:p>
        </p:txBody>
      </p:sp>
    </p:spTree>
    <p:extLst>
      <p:ext uri="{BB962C8B-B14F-4D97-AF65-F5344CB8AC3E}">
        <p14:creationId xmlns:p14="http://schemas.microsoft.com/office/powerpoint/2010/main" val="2775860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37579" y="1222375"/>
            <a:ext cx="11471932" cy="4956048"/>
          </a:xfrm>
        </p:spPr>
        <p:txBody>
          <a:bodyPr>
            <a:normAutofit/>
          </a:bodyPr>
          <a:lstStyle>
            <a:lvl1pPr marL="273582" indent="-273582">
              <a:lnSpc>
                <a:spcPct val="90000"/>
              </a:lnSpc>
              <a:spcBef>
                <a:spcPts val="2139"/>
              </a:spcBef>
              <a:buClr>
                <a:schemeClr val="tx1"/>
              </a:buClr>
              <a:defRPr sz="2200" b="0">
                <a:solidFill>
                  <a:schemeClr val="tx1"/>
                </a:solidFill>
                <a:latin typeface="+mn-lt"/>
              </a:defRPr>
            </a:lvl1pPr>
            <a:lvl2pPr marL="813195" indent="-271694">
              <a:lnSpc>
                <a:spcPct val="90000"/>
              </a:lnSpc>
              <a:spcBef>
                <a:spcPts val="0"/>
              </a:spcBef>
              <a:spcAft>
                <a:spcPts val="238"/>
              </a:spcAft>
              <a:defRPr sz="2000" b="0">
                <a:solidFill>
                  <a:schemeClr val="tx1"/>
                </a:solidFill>
                <a:latin typeface="+mn-lt"/>
              </a:defRPr>
            </a:lvl2pPr>
            <a:lvl3pPr marL="1358470" indent="-271694">
              <a:lnSpc>
                <a:spcPct val="90000"/>
              </a:lnSpc>
              <a:spcBef>
                <a:spcPts val="0"/>
              </a:spcBef>
              <a:spcAft>
                <a:spcPts val="238"/>
              </a:spcAft>
              <a:defRPr sz="1800" b="0">
                <a:solidFill>
                  <a:schemeClr val="tx1"/>
                </a:solidFill>
                <a:latin typeface="+mn-lt"/>
              </a:defRPr>
            </a:lvl3pPr>
            <a:lvl4pPr marL="1901952" indent="-271694">
              <a:lnSpc>
                <a:spcPct val="90000"/>
              </a:lnSpc>
              <a:defRPr sz="1600" b="0">
                <a:solidFill>
                  <a:schemeClr val="tx1"/>
                </a:solidFill>
                <a:latin typeface="+mn-lt"/>
              </a:defRPr>
            </a:lvl4pPr>
            <a:lvl5pPr marL="2441448" indent="-271694">
              <a:lnSpc>
                <a:spcPct val="90000"/>
              </a:lnSpc>
              <a:defRPr sz="1400" b="0" baseline="0">
                <a:solidFill>
                  <a:schemeClr val="tx1"/>
                </a:solidFill>
                <a:latin typeface="+mn-lt"/>
              </a:defRPr>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Title 7"/>
          <p:cNvSpPr>
            <a:spLocks noGrp="1"/>
          </p:cNvSpPr>
          <p:nvPr>
            <p:ph type="title" hasCustomPrompt="1"/>
          </p:nvPr>
        </p:nvSpPr>
        <p:spPr>
          <a:xfrm>
            <a:off x="411480" y="347472"/>
            <a:ext cx="9601200" cy="344710"/>
          </a:xfrm>
        </p:spPr>
        <p:txBody>
          <a:bodyPr vert="horz" lIns="0" tIns="0" rIns="0" bIns="0" rtlCol="0" anchor="ctr" anchorCtr="0">
            <a:normAutofit/>
          </a:bodyPr>
          <a:lstStyle>
            <a:lvl1pPr>
              <a:defRPr lang="en-US" dirty="0"/>
            </a:lvl1pPr>
          </a:lstStyle>
          <a:p>
            <a:pPr lvl="0"/>
            <a:r>
              <a:rPr lang="en-US" dirty="0" smtClean="0"/>
              <a:t>Click to add title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Green Number Divider">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7" y="-1"/>
            <a:ext cx="12187065" cy="6858000"/>
          </a:xfrm>
          <a:prstGeom prst="rect">
            <a:avLst/>
          </a:prstGeom>
        </p:spPr>
      </p:pic>
      <p:sp>
        <p:nvSpPr>
          <p:cNvPr id="8" name="Rectangle 6"/>
          <p:cNvSpPr txBox="1">
            <a:spLocks noChangeArrowheads="1"/>
          </p:cNvSpPr>
          <p:nvPr/>
        </p:nvSpPr>
        <p:spPr bwMode="gray">
          <a:xfrm>
            <a:off x="11320847" y="6629401"/>
            <a:ext cx="592666" cy="1384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defRPr sz="700"/>
            </a:lvl1pPr>
          </a:lstStyle>
          <a:p>
            <a:pPr marL="0" marR="0" lvl="0" indent="0" algn="r" defTabSz="1086775" rtl="0" eaLnBrk="0" fontAlgn="base" latinLnBrk="0" hangingPunct="0">
              <a:lnSpc>
                <a:spcPct val="100000"/>
              </a:lnSpc>
              <a:spcBef>
                <a:spcPct val="0"/>
              </a:spcBef>
              <a:spcAft>
                <a:spcPct val="0"/>
              </a:spcAft>
              <a:buClrTx/>
              <a:buSzTx/>
              <a:buFontTx/>
              <a:buNone/>
              <a:tabLst/>
              <a:defRPr/>
            </a:pPr>
            <a:fld id="{8D7874BA-B114-4D1F-A449-70AD1C45E88A}" type="slidenum">
              <a:rPr kumimoji="0" lang="en-US" sz="9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1086775"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sp>
        <p:nvSpPr>
          <p:cNvPr id="3" name="Rectangle 2"/>
          <p:cNvSpPr/>
          <p:nvPr userDrawn="1"/>
        </p:nvSpPr>
        <p:spPr bwMode="gray">
          <a:xfrm>
            <a:off x="1482571" y="2780115"/>
            <a:ext cx="10709429" cy="1308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6" name="Oval 5"/>
          <p:cNvSpPr/>
          <p:nvPr userDrawn="1"/>
        </p:nvSpPr>
        <p:spPr bwMode="gray">
          <a:xfrm>
            <a:off x="437477" y="2590309"/>
            <a:ext cx="1691925" cy="1687739"/>
          </a:xfrm>
          <a:prstGeom prst="ellipse">
            <a:avLst/>
          </a:prstGeom>
          <a:solidFill>
            <a:schemeClr val="bg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0" dirty="0" smtClean="0">
              <a:solidFill>
                <a:schemeClr val="bg1"/>
              </a:solidFill>
              <a:latin typeface="+mn-lt"/>
              <a:ea typeface="Arial" charset="0"/>
              <a:cs typeface="Arial" charset="0"/>
            </a:endParaRPr>
          </a:p>
        </p:txBody>
      </p:sp>
      <p:sp>
        <p:nvSpPr>
          <p:cNvPr id="5" name="Text Placeholder 4"/>
          <p:cNvSpPr>
            <a:spLocks noGrp="1"/>
          </p:cNvSpPr>
          <p:nvPr>
            <p:ph type="body" sz="quarter" idx="10" hasCustomPrompt="1"/>
          </p:nvPr>
        </p:nvSpPr>
        <p:spPr bwMode="gray">
          <a:xfrm>
            <a:off x="815750" y="3122194"/>
            <a:ext cx="916668" cy="914400"/>
          </a:xfrm>
        </p:spPr>
        <p:txBody>
          <a:bodyPr anchor="ctr"/>
          <a:lstStyle>
            <a:lvl1pPr marL="0" indent="0" algn="ctr">
              <a:buNone/>
              <a:defRPr sz="9600" b="0">
                <a:solidFill>
                  <a:schemeClr val="bg1"/>
                </a:solidFill>
                <a:latin typeface="+mn-lt"/>
              </a:defRPr>
            </a:lvl1pPr>
            <a:lvl5pPr marL="1828800" indent="0">
              <a:buNone/>
              <a:defRPr/>
            </a:lvl5pPr>
          </a:lstStyle>
          <a:p>
            <a:pPr lvl="0"/>
            <a:r>
              <a:rPr lang="en-US" dirty="0" smtClean="0"/>
              <a:t>#</a:t>
            </a:r>
          </a:p>
        </p:txBody>
      </p:sp>
      <p:sp>
        <p:nvSpPr>
          <p:cNvPr id="9" name="Title 1"/>
          <p:cNvSpPr>
            <a:spLocks noGrp="1"/>
          </p:cNvSpPr>
          <p:nvPr>
            <p:ph type="ctrTitle" hasCustomPrompt="1"/>
          </p:nvPr>
        </p:nvSpPr>
        <p:spPr>
          <a:xfrm>
            <a:off x="2517817" y="3233278"/>
            <a:ext cx="9319456" cy="517065"/>
          </a:xfrm>
        </p:spPr>
        <p:txBody>
          <a:bodyPr wrap="square" anchor="ctr" anchorCtr="0">
            <a:spAutoFit/>
          </a:bodyPr>
          <a:lstStyle>
            <a:lvl1pPr>
              <a:lnSpc>
                <a:spcPct val="80000"/>
              </a:lnSpc>
              <a:defRPr sz="4200" b="0" i="0" cap="all" baseline="0">
                <a:solidFill>
                  <a:schemeClr val="tx1"/>
                </a:solidFill>
                <a:effectLst/>
                <a:latin typeface="+mn-lt"/>
                <a:ea typeface="DIN Pro Black" charset="0"/>
                <a:cs typeface="DIN Pro Black" charset="0"/>
              </a:defRPr>
            </a:lvl1pPr>
          </a:lstStyle>
          <a:p>
            <a:r>
              <a:rPr lang="en-US" dirty="0" smtClean="0"/>
              <a:t>Click to add divider Title</a:t>
            </a:r>
            <a:endParaRPr lang="en-U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14432" y="316082"/>
            <a:ext cx="1589273" cy="330860"/>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4812" y="6572788"/>
            <a:ext cx="538959" cy="209328"/>
          </a:xfrm>
          <a:prstGeom prst="rect">
            <a:avLst/>
          </a:prstGeom>
        </p:spPr>
      </p:pic>
    </p:spTree>
    <p:extLst>
      <p:ext uri="{BB962C8B-B14F-4D97-AF65-F5344CB8AC3E}">
        <p14:creationId xmlns:p14="http://schemas.microsoft.com/office/powerpoint/2010/main" val="23238810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Slide with Half Image">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r="50225"/>
          <a:stretch/>
        </p:blipFill>
        <p:spPr>
          <a:xfrm>
            <a:off x="2467" y="-1"/>
            <a:ext cx="6066101" cy="6858000"/>
          </a:xfrm>
          <a:prstGeom prst="rect">
            <a:avLst/>
          </a:prstGeom>
        </p:spPr>
      </p:pic>
      <p:sp>
        <p:nvSpPr>
          <p:cNvPr id="6" name="Picture Placeholder 5"/>
          <p:cNvSpPr>
            <a:spLocks noGrp="1"/>
          </p:cNvSpPr>
          <p:nvPr>
            <p:ph type="pic" sz="quarter" idx="13" hasCustomPrompt="1"/>
          </p:nvPr>
        </p:nvSpPr>
        <p:spPr>
          <a:xfrm>
            <a:off x="6123432" y="0"/>
            <a:ext cx="6068567" cy="6858000"/>
          </a:xfrm>
        </p:spPr>
        <p:txBody>
          <a:bodyPr anchor="ctr"/>
          <a:lstStyle>
            <a:lvl1pPr marL="0" indent="0" algn="ctr">
              <a:buNone/>
              <a:defRPr/>
            </a:lvl1pPr>
          </a:lstStyle>
          <a:p>
            <a:r>
              <a:rPr lang="en-US" dirty="0" smtClean="0"/>
              <a:t>Insert Photo Here</a:t>
            </a:r>
            <a:endParaRPr lang="en-US" dirty="0"/>
          </a:p>
        </p:txBody>
      </p:sp>
      <p:sp>
        <p:nvSpPr>
          <p:cNvPr id="2" name="Title 1"/>
          <p:cNvSpPr>
            <a:spLocks noGrp="1"/>
          </p:cNvSpPr>
          <p:nvPr>
            <p:ph type="ctrTitle" hasCustomPrompt="1"/>
          </p:nvPr>
        </p:nvSpPr>
        <p:spPr bwMode="gray">
          <a:xfrm>
            <a:off x="427964" y="2738406"/>
            <a:ext cx="5417220" cy="1077218"/>
          </a:xfrm>
        </p:spPr>
        <p:txBody>
          <a:bodyPr wrap="square" tIns="91440" anchor="ctr" anchorCtr="0">
            <a:spAutoFit/>
          </a:bodyPr>
          <a:lstStyle>
            <a:lvl1pPr>
              <a:lnSpc>
                <a:spcPct val="80000"/>
              </a:lnSpc>
              <a:defRPr sz="4000" b="0" cap="all" baseline="0">
                <a:solidFill>
                  <a:schemeClr val="bg1"/>
                </a:solidFill>
                <a:effectLst/>
                <a:latin typeface="+mn-lt"/>
              </a:defRPr>
            </a:lvl1pPr>
          </a:lstStyle>
          <a:p>
            <a:r>
              <a:rPr lang="en-US" dirty="0" smtClean="0"/>
              <a:t>Click to Add Presentation Title</a:t>
            </a:r>
            <a:endParaRPr lang="en-US" dirty="0"/>
          </a:p>
        </p:txBody>
      </p:sp>
      <p:sp>
        <p:nvSpPr>
          <p:cNvPr id="3" name="Subtitle 2"/>
          <p:cNvSpPr>
            <a:spLocks noGrp="1"/>
          </p:cNvSpPr>
          <p:nvPr>
            <p:ph type="subTitle" idx="1" hasCustomPrompt="1"/>
          </p:nvPr>
        </p:nvSpPr>
        <p:spPr bwMode="gray">
          <a:xfrm>
            <a:off x="427965" y="5450090"/>
            <a:ext cx="5424946" cy="276999"/>
          </a:xfrm>
        </p:spPr>
        <p:txBody>
          <a:bodyPr wrap="square" anchor="b">
            <a:spAutoFit/>
          </a:bodyPr>
          <a:lstStyle>
            <a:lvl1pPr marL="0" indent="0" algn="l">
              <a:spcBef>
                <a:spcPts val="0"/>
              </a:spcBef>
              <a:buNone/>
              <a:defRPr sz="2000" b="0">
                <a:solidFill>
                  <a:schemeClr val="bg1"/>
                </a:solidFill>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Presenter’s Name</a:t>
            </a:r>
            <a:endParaRPr lang="en-US" dirty="0"/>
          </a:p>
        </p:txBody>
      </p:sp>
      <p:sp>
        <p:nvSpPr>
          <p:cNvPr id="8" name="Text Placeholder 7"/>
          <p:cNvSpPr>
            <a:spLocks noGrp="1"/>
          </p:cNvSpPr>
          <p:nvPr>
            <p:ph type="body" sz="quarter" idx="10" hasCustomPrompt="1"/>
          </p:nvPr>
        </p:nvSpPr>
        <p:spPr bwMode="gray">
          <a:xfrm>
            <a:off x="427965" y="5761656"/>
            <a:ext cx="5424946" cy="221599"/>
          </a:xfrm>
        </p:spPr>
        <p:txBody>
          <a:bodyPr>
            <a:spAutoFit/>
          </a:bodyPr>
          <a:lstStyle>
            <a:lvl1pPr marL="0" indent="0" algn="l">
              <a:buNone/>
              <a:defRPr sz="1600">
                <a:solidFill>
                  <a:schemeClr val="bg1"/>
                </a:solidFill>
                <a:effectLst/>
                <a:latin typeface="+mn-lt"/>
              </a:defRPr>
            </a:lvl1pPr>
            <a:lvl2pPr marL="455613"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smtClean="0"/>
              <a:t>Click to Add Presenter’s Title</a:t>
            </a:r>
          </a:p>
        </p:txBody>
      </p:sp>
      <p:sp>
        <p:nvSpPr>
          <p:cNvPr id="10" name="Text Placeholder 9"/>
          <p:cNvSpPr>
            <a:spLocks noGrp="1"/>
          </p:cNvSpPr>
          <p:nvPr>
            <p:ph type="body" sz="quarter" idx="12" hasCustomPrompt="1"/>
          </p:nvPr>
        </p:nvSpPr>
        <p:spPr bwMode="gray">
          <a:xfrm>
            <a:off x="427965" y="6249404"/>
            <a:ext cx="5424946" cy="193899"/>
          </a:xfrm>
        </p:spPr>
        <p:txBody>
          <a:bodyPr>
            <a:spAutoFit/>
          </a:bodyPr>
          <a:lstStyle>
            <a:lvl1pPr marL="0" indent="0" algn="l">
              <a:buFontTx/>
              <a:buNone/>
              <a:defRPr sz="1400">
                <a:solidFill>
                  <a:schemeClr val="bg1"/>
                </a:solidFill>
                <a:effectLst/>
                <a:latin typeface="+mn-lt"/>
              </a:defRPr>
            </a:lvl1pPr>
            <a:lvl2pPr marL="455613" indent="0">
              <a:buFontTx/>
              <a:buNone/>
              <a:defRPr sz="1500">
                <a:solidFill>
                  <a:schemeClr val="bg1"/>
                </a:solidFill>
                <a:latin typeface="Arial Narrow" pitchFamily="34" charset="0"/>
              </a:defRPr>
            </a:lvl2pPr>
            <a:lvl3pPr marL="914400" indent="0">
              <a:buFontTx/>
              <a:buNone/>
              <a:defRPr sz="1500">
                <a:solidFill>
                  <a:schemeClr val="bg1"/>
                </a:solidFill>
                <a:latin typeface="Arial Narrow" pitchFamily="34" charset="0"/>
              </a:defRPr>
            </a:lvl3pPr>
            <a:lvl4pPr marL="1371600" indent="0">
              <a:buFontTx/>
              <a:buNone/>
              <a:defRPr sz="1500">
                <a:solidFill>
                  <a:schemeClr val="bg1"/>
                </a:solidFill>
                <a:latin typeface="Arial Narrow" pitchFamily="34" charset="0"/>
              </a:defRPr>
            </a:lvl4pPr>
            <a:lvl5pPr marL="1828800" indent="0">
              <a:buFontTx/>
              <a:buNone/>
              <a:defRPr sz="1500">
                <a:solidFill>
                  <a:schemeClr val="bg1"/>
                </a:solidFill>
                <a:latin typeface="Arial Narrow" pitchFamily="34" charset="0"/>
              </a:defRPr>
            </a:lvl5pPr>
          </a:lstStyle>
          <a:p>
            <a:pPr lvl="0"/>
            <a:r>
              <a:rPr lang="en-US" dirty="0" smtClean="0"/>
              <a:t>Click to Add Date</a:t>
            </a:r>
            <a:endParaRPr lang="en-US" dirty="0"/>
          </a:p>
        </p:txBody>
      </p:sp>
      <p:sp>
        <p:nvSpPr>
          <p:cNvPr id="12" name="Rectangle 11"/>
          <p:cNvSpPr/>
          <p:nvPr userDrawn="1"/>
        </p:nvSpPr>
        <p:spPr bwMode="gray">
          <a:xfrm>
            <a:off x="6068568" y="0"/>
            <a:ext cx="5486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7964" y="422412"/>
            <a:ext cx="2814269" cy="585883"/>
          </a:xfrm>
          <a:prstGeom prst="rect">
            <a:avLst/>
          </a:prstGeom>
        </p:spPr>
      </p:pic>
    </p:spTree>
    <p:extLst>
      <p:ext uri="{BB962C8B-B14F-4D97-AF65-F5344CB8AC3E}">
        <p14:creationId xmlns:p14="http://schemas.microsoft.com/office/powerpoint/2010/main" val="36091776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 with Full Image">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5"/>
          </p:nvPr>
        </p:nvSpPr>
        <p:spPr>
          <a:xfrm>
            <a:off x="0" y="0"/>
            <a:ext cx="12192000" cy="6858000"/>
          </a:xfrm>
        </p:spPr>
        <p:txBody>
          <a:bodyPr anchor="ctr"/>
          <a:lstStyle>
            <a:lvl1pPr marL="0" indent="0" algn="ctr">
              <a:buNone/>
              <a:defRPr/>
            </a:lvl1pPr>
          </a:lstStyle>
          <a:p>
            <a:r>
              <a:rPr lang="en-US" dirty="0" smtClean="0"/>
              <a:t>Click icon to add picture</a:t>
            </a:r>
            <a:endParaRPr lang="en-US" dirty="0"/>
          </a:p>
        </p:txBody>
      </p:sp>
      <p:sp>
        <p:nvSpPr>
          <p:cNvPr id="5" name="Text Placeholder 4"/>
          <p:cNvSpPr>
            <a:spLocks noGrp="1"/>
          </p:cNvSpPr>
          <p:nvPr>
            <p:ph type="body" sz="quarter" idx="17" hasCustomPrompt="1"/>
          </p:nvPr>
        </p:nvSpPr>
        <p:spPr>
          <a:xfrm>
            <a:off x="1" y="3474002"/>
            <a:ext cx="6105804" cy="2774398"/>
          </a:xfrm>
          <a:solidFill>
            <a:srgbClr val="000000">
              <a:alpha val="70000"/>
            </a:srgbClr>
          </a:solidFill>
        </p:spPr>
        <p:txBody>
          <a:bodyPr/>
          <a:lstStyle>
            <a:lvl1pPr marL="0" indent="0">
              <a:buNone/>
              <a:defRPr/>
            </a:lvl1pPr>
            <a:lvl2pPr marL="541501" indent="0">
              <a:buNone/>
              <a:defRPr/>
            </a:lvl2pPr>
            <a:lvl3pPr marL="1086776" indent="0">
              <a:buNone/>
              <a:defRPr/>
            </a:lvl3pPr>
            <a:lvl4pPr marL="1630163" indent="0">
              <a:buNone/>
              <a:defRPr/>
            </a:lvl4pPr>
            <a:lvl5pPr marL="2173551" indent="0">
              <a:buNone/>
              <a:defRPr/>
            </a:lvl5pPr>
          </a:lstStyle>
          <a:p>
            <a:pPr lvl="0"/>
            <a:r>
              <a:rPr lang="en-US" dirty="0" smtClean="0"/>
              <a:t> </a:t>
            </a:r>
            <a:endParaRPr lang="en-US" dirty="0"/>
          </a:p>
        </p:txBody>
      </p:sp>
      <p:sp>
        <p:nvSpPr>
          <p:cNvPr id="2" name="Title 1"/>
          <p:cNvSpPr>
            <a:spLocks noGrp="1"/>
          </p:cNvSpPr>
          <p:nvPr>
            <p:ph type="ctrTitle" hasCustomPrompt="1"/>
          </p:nvPr>
        </p:nvSpPr>
        <p:spPr bwMode="gray">
          <a:xfrm>
            <a:off x="256906" y="3759912"/>
            <a:ext cx="5686317" cy="886397"/>
          </a:xfrm>
        </p:spPr>
        <p:txBody>
          <a:bodyPr wrap="square" anchor="ctr" anchorCtr="0">
            <a:spAutoFit/>
          </a:bodyPr>
          <a:lstStyle>
            <a:lvl1pPr algn="l">
              <a:lnSpc>
                <a:spcPct val="80000"/>
              </a:lnSpc>
              <a:defRPr sz="3600" b="0" i="0" cap="all" baseline="0">
                <a:solidFill>
                  <a:schemeClr val="bg1"/>
                </a:solidFill>
                <a:effectLst/>
                <a:latin typeface="+mj-lt"/>
                <a:ea typeface="DIN Pro Black" charset="0"/>
                <a:cs typeface="DIN Pro Black" charset="0"/>
              </a:defRPr>
            </a:lvl1pPr>
          </a:lstStyle>
          <a:p>
            <a:r>
              <a:rPr lang="en-US" dirty="0" smtClean="0"/>
              <a:t>Click to Add Presentation Title</a:t>
            </a:r>
            <a:endParaRPr lang="en-US" dirty="0"/>
          </a:p>
        </p:txBody>
      </p:sp>
      <p:sp>
        <p:nvSpPr>
          <p:cNvPr id="3" name="Subtitle 2"/>
          <p:cNvSpPr>
            <a:spLocks noGrp="1"/>
          </p:cNvSpPr>
          <p:nvPr>
            <p:ph type="subTitle" idx="1" hasCustomPrompt="1"/>
          </p:nvPr>
        </p:nvSpPr>
        <p:spPr bwMode="gray">
          <a:xfrm>
            <a:off x="256906" y="5001756"/>
            <a:ext cx="5686317" cy="246221"/>
          </a:xfrm>
        </p:spPr>
        <p:txBody>
          <a:bodyPr wrap="square" anchor="b">
            <a:spAutoFit/>
          </a:bodyPr>
          <a:lstStyle>
            <a:lvl1pPr marL="0" indent="0" algn="l">
              <a:lnSpc>
                <a:spcPct val="80000"/>
              </a:lnSpc>
              <a:spcBef>
                <a:spcPts val="0"/>
              </a:spcBef>
              <a:spcAft>
                <a:spcPts val="800"/>
              </a:spcAft>
              <a:buNone/>
              <a:defRPr sz="2000" b="0">
                <a:solidFill>
                  <a:schemeClr val="bg1"/>
                </a:solidFill>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Presenter’s Name</a:t>
            </a:r>
            <a:endParaRPr lang="en-US" dirty="0"/>
          </a:p>
        </p:txBody>
      </p:sp>
      <p:sp>
        <p:nvSpPr>
          <p:cNvPr id="8" name="Text Placeholder 7"/>
          <p:cNvSpPr>
            <a:spLocks noGrp="1"/>
          </p:cNvSpPr>
          <p:nvPr>
            <p:ph type="body" sz="quarter" idx="10" hasCustomPrompt="1"/>
          </p:nvPr>
        </p:nvSpPr>
        <p:spPr bwMode="gray">
          <a:xfrm>
            <a:off x="256906" y="5282543"/>
            <a:ext cx="5686317" cy="221599"/>
          </a:xfrm>
        </p:spPr>
        <p:txBody>
          <a:bodyPr wrap="square" anchor="t">
            <a:spAutoFit/>
          </a:bodyPr>
          <a:lstStyle>
            <a:lvl1pPr marL="0" indent="0" algn="l">
              <a:buNone/>
              <a:defRPr sz="1600">
                <a:solidFill>
                  <a:schemeClr val="bg1"/>
                </a:solidFill>
                <a:effectLst/>
                <a:latin typeface="+mn-lt"/>
              </a:defRPr>
            </a:lvl1pPr>
            <a:lvl2pPr marL="455613"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smtClean="0"/>
              <a:t>Click to Add Presenter’s Title</a:t>
            </a:r>
          </a:p>
        </p:txBody>
      </p:sp>
      <p:sp>
        <p:nvSpPr>
          <p:cNvPr id="11" name="Text Placeholder 9"/>
          <p:cNvSpPr>
            <a:spLocks noGrp="1"/>
          </p:cNvSpPr>
          <p:nvPr>
            <p:ph type="body" sz="quarter" idx="13" hasCustomPrompt="1"/>
          </p:nvPr>
        </p:nvSpPr>
        <p:spPr bwMode="gray">
          <a:xfrm>
            <a:off x="256906" y="5793137"/>
            <a:ext cx="2242645" cy="193899"/>
          </a:xfrm>
        </p:spPr>
        <p:txBody>
          <a:bodyPr wrap="square">
            <a:spAutoFit/>
          </a:bodyPr>
          <a:lstStyle>
            <a:lvl1pPr marL="0" indent="0" algn="l">
              <a:buFontTx/>
              <a:buNone/>
              <a:defRPr sz="1400">
                <a:solidFill>
                  <a:schemeClr val="bg1"/>
                </a:solidFill>
                <a:effectLst/>
                <a:latin typeface="+mn-lt"/>
              </a:defRPr>
            </a:lvl1pPr>
            <a:lvl2pPr marL="455613" indent="0">
              <a:buFontTx/>
              <a:buNone/>
              <a:defRPr sz="1500">
                <a:solidFill>
                  <a:schemeClr val="bg1"/>
                </a:solidFill>
                <a:latin typeface="Arial Narrow" pitchFamily="34" charset="0"/>
              </a:defRPr>
            </a:lvl2pPr>
            <a:lvl3pPr marL="914400" indent="0">
              <a:buFontTx/>
              <a:buNone/>
              <a:defRPr sz="1500">
                <a:solidFill>
                  <a:schemeClr val="bg1"/>
                </a:solidFill>
                <a:latin typeface="Arial Narrow" pitchFamily="34" charset="0"/>
              </a:defRPr>
            </a:lvl3pPr>
            <a:lvl4pPr marL="1371600" indent="0">
              <a:buFontTx/>
              <a:buNone/>
              <a:defRPr sz="1500">
                <a:solidFill>
                  <a:schemeClr val="bg1"/>
                </a:solidFill>
                <a:latin typeface="Arial Narrow" pitchFamily="34" charset="0"/>
              </a:defRPr>
            </a:lvl4pPr>
            <a:lvl5pPr marL="1828800" indent="0">
              <a:buFontTx/>
              <a:buNone/>
              <a:defRPr sz="1500">
                <a:solidFill>
                  <a:schemeClr val="bg1"/>
                </a:solidFill>
                <a:latin typeface="Arial Narrow" pitchFamily="34" charset="0"/>
              </a:defRPr>
            </a:lvl5pPr>
          </a:lstStyle>
          <a:p>
            <a:pPr lvl="0"/>
            <a:r>
              <a:rPr lang="en-US" dirty="0" smtClean="0"/>
              <a:t>Click to Add Date</a:t>
            </a:r>
            <a:endParaRPr lang="en-US" dirty="0"/>
          </a:p>
        </p:txBody>
      </p:sp>
    </p:spTree>
    <p:extLst>
      <p:ext uri="{BB962C8B-B14F-4D97-AF65-F5344CB8AC3E}">
        <p14:creationId xmlns:p14="http://schemas.microsoft.com/office/powerpoint/2010/main" val="28928431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losing Slide">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94547" y="2595965"/>
            <a:ext cx="8002906" cy="1666070"/>
          </a:xfrm>
          <a:prstGeom prst="rect">
            <a:avLst/>
          </a:prstGeom>
        </p:spPr>
      </p:pic>
    </p:spTree>
    <p:extLst>
      <p:ext uri="{BB962C8B-B14F-4D97-AF65-F5344CB8AC3E}">
        <p14:creationId xmlns:p14="http://schemas.microsoft.com/office/powerpoint/2010/main" val="23472553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Accent Color Slide Options">
    <p:bg>
      <p:bgPr>
        <a:solidFill>
          <a:srgbClr val="000000"/>
        </a:solidFill>
        <a:effectLst/>
      </p:bgPr>
    </p:bg>
    <p:spTree>
      <p:nvGrpSpPr>
        <p:cNvPr id="1" name=""/>
        <p:cNvGrpSpPr/>
        <p:nvPr/>
      </p:nvGrpSpPr>
      <p:grpSpPr>
        <a:xfrm>
          <a:off x="0" y="0"/>
          <a:ext cx="0" cy="0"/>
          <a:chOff x="0" y="0"/>
          <a:chExt cx="0" cy="0"/>
        </a:xfrm>
      </p:grpSpPr>
      <p:sp>
        <p:nvSpPr>
          <p:cNvPr id="2" name="TextBox 1"/>
          <p:cNvSpPr txBox="1"/>
          <p:nvPr/>
        </p:nvSpPr>
        <p:spPr>
          <a:xfrm>
            <a:off x="858994" y="1505405"/>
            <a:ext cx="10474021" cy="3847207"/>
          </a:xfrm>
          <a:prstGeom prst="rect">
            <a:avLst/>
          </a:prstGeom>
          <a:noFill/>
        </p:spPr>
        <p:txBody>
          <a:bodyPr wrap="none" lIns="0" tIns="0" rIns="0" bIns="0" rtlCol="0" anchor="ctr">
            <a:spAutoFit/>
          </a:bodyPr>
          <a:lstStyle/>
          <a:p>
            <a:pPr algn="ctr"/>
            <a:r>
              <a:rPr lang="en-US" sz="12500" dirty="0" smtClean="0">
                <a:solidFill>
                  <a:schemeClr val="bg1"/>
                </a:solidFill>
              </a:rPr>
              <a:t>Accent Color</a:t>
            </a:r>
            <a:br>
              <a:rPr lang="en-US" sz="12500" dirty="0" smtClean="0">
                <a:solidFill>
                  <a:schemeClr val="bg1"/>
                </a:solidFill>
              </a:rPr>
            </a:br>
            <a:r>
              <a:rPr lang="en-US" sz="12500" dirty="0" smtClean="0">
                <a:solidFill>
                  <a:schemeClr val="bg1"/>
                </a:solidFill>
              </a:rPr>
              <a:t>Slide Options</a:t>
            </a:r>
          </a:p>
        </p:txBody>
      </p:sp>
    </p:spTree>
    <p:extLst>
      <p:ext uri="{BB962C8B-B14F-4D97-AF65-F5344CB8AC3E}">
        <p14:creationId xmlns:p14="http://schemas.microsoft.com/office/powerpoint/2010/main" val="340328548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Blue Block &amp; Conten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65023"/>
          <a:stretch/>
        </p:blipFill>
        <p:spPr>
          <a:xfrm>
            <a:off x="0" y="-1"/>
            <a:ext cx="4262664" cy="6858000"/>
          </a:xfrm>
          <a:prstGeom prst="rect">
            <a:avLst/>
          </a:prstGeom>
        </p:spPr>
      </p:pic>
      <p:sp>
        <p:nvSpPr>
          <p:cNvPr id="10" name="Content Placeholder 3"/>
          <p:cNvSpPr>
            <a:spLocks noGrp="1"/>
          </p:cNvSpPr>
          <p:nvPr>
            <p:ph sz="half" idx="2" hasCustomPrompt="1"/>
          </p:nvPr>
        </p:nvSpPr>
        <p:spPr>
          <a:xfrm>
            <a:off x="4690872" y="777240"/>
            <a:ext cx="7082577" cy="5477256"/>
          </a:xfrm>
        </p:spPr>
        <p:txBody>
          <a:bodyPr anchor="ctr">
            <a:normAutofit/>
          </a:bodyPr>
          <a:lstStyle>
            <a:lvl1pPr>
              <a:buClr>
                <a:schemeClr val="tx1"/>
              </a:buClr>
              <a:defRPr sz="2200">
                <a:solidFill>
                  <a:schemeClr val="tx1"/>
                </a:solidFill>
              </a:defRPr>
            </a:lvl1pPr>
            <a:lvl2pPr>
              <a:buClr>
                <a:schemeClr val="tx1">
                  <a:lumMod val="75000"/>
                </a:schemeClr>
              </a:buClr>
              <a:defRPr sz="2000">
                <a:solidFill>
                  <a:schemeClr val="tx1"/>
                </a:solidFill>
              </a:defRPr>
            </a:lvl2pPr>
            <a:lvl3pPr>
              <a:buClr>
                <a:schemeClr val="tx1">
                  <a:lumMod val="75000"/>
                </a:schemeClr>
              </a:buClr>
              <a:defRPr sz="1800">
                <a:solidFill>
                  <a:schemeClr val="tx1"/>
                </a:solidFill>
              </a:defRPr>
            </a:lvl3pPr>
            <a:lvl4pPr>
              <a:buClr>
                <a:schemeClr val="tx1">
                  <a:lumMod val="75000"/>
                </a:schemeClr>
              </a:buClr>
              <a:defRPr sz="1600" baseline="0">
                <a:solidFill>
                  <a:schemeClr val="tx1"/>
                </a:solidFill>
              </a:defRPr>
            </a:lvl4pPr>
            <a:lvl5pPr>
              <a:buClr>
                <a:schemeClr val="tx1">
                  <a:lumMod val="75000"/>
                </a:schemeClr>
              </a:buClr>
              <a:defRPr sz="1400">
                <a:solidFill>
                  <a:schemeClr val="tx1"/>
                </a:solidFill>
              </a:defRPr>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Title 7"/>
          <p:cNvSpPr>
            <a:spLocks noGrp="1"/>
          </p:cNvSpPr>
          <p:nvPr>
            <p:ph type="title" hasCustomPrompt="1"/>
          </p:nvPr>
        </p:nvSpPr>
        <p:spPr bwMode="gray">
          <a:xfrm>
            <a:off x="429768" y="2984468"/>
            <a:ext cx="3273552" cy="886397"/>
          </a:xfrm>
        </p:spPr>
        <p:txBody>
          <a:bodyPr anchor="ctr">
            <a:spAutoFit/>
          </a:bodyPr>
          <a:lstStyle>
            <a:lvl1pPr>
              <a:lnSpc>
                <a:spcPct val="80000"/>
              </a:lnSpc>
              <a:defRPr sz="3600" cap="all" baseline="0">
                <a:solidFill>
                  <a:schemeClr val="bg1"/>
                </a:solidFill>
              </a:defRPr>
            </a:lvl1pPr>
          </a:lstStyle>
          <a:p>
            <a:r>
              <a:rPr lang="en-US" dirty="0" smtClean="0"/>
              <a:t>Click to add title</a:t>
            </a:r>
            <a:endParaRPr lang="en-US" dirty="0"/>
          </a:p>
        </p:txBody>
      </p:sp>
      <p:sp>
        <p:nvSpPr>
          <p:cNvPr id="7" name="Rectangle 6"/>
          <p:cNvSpPr txBox="1">
            <a:spLocks noChangeArrowheads="1"/>
          </p:cNvSpPr>
          <p:nvPr/>
        </p:nvSpPr>
        <p:spPr bwMode="auto">
          <a:xfrm>
            <a:off x="11320847" y="6629401"/>
            <a:ext cx="592666" cy="1384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defRPr sz="700"/>
            </a:lvl1pPr>
          </a:lstStyle>
          <a:p>
            <a:pPr marL="0" marR="0" lvl="0" indent="0" algn="r" defTabSz="1086775" rtl="0" eaLnBrk="0" fontAlgn="base" latinLnBrk="0" hangingPunct="0">
              <a:lnSpc>
                <a:spcPct val="100000"/>
              </a:lnSpc>
              <a:spcBef>
                <a:spcPct val="0"/>
              </a:spcBef>
              <a:spcAft>
                <a:spcPct val="0"/>
              </a:spcAft>
              <a:buClrTx/>
              <a:buSzTx/>
              <a:buFontTx/>
              <a:buNone/>
              <a:tabLst/>
              <a:defRPr/>
            </a:pPr>
            <a:fld id="{8D7874BA-B114-4D1F-A449-70AD1C45E88A}" type="slidenum">
              <a:rPr kumimoji="0" lang="en-US" sz="900" b="0" i="0" u="none" strike="noStrike" kern="1200" cap="none" spc="0" normalizeH="0" baseline="0" noProof="0" smtClean="0">
                <a:ln>
                  <a:noFill/>
                </a:ln>
                <a:solidFill>
                  <a:schemeClr val="tx1"/>
                </a:solidFill>
                <a:effectLst/>
                <a:uLnTx/>
                <a:uFillTx/>
                <a:latin typeface="+mn-lt"/>
                <a:ea typeface="MS PGothic" pitchFamily="34" charset="-128"/>
                <a:cs typeface="+mn-cs"/>
              </a:rPr>
              <a:pPr marL="0" marR="0" lvl="0" indent="0" algn="r" defTabSz="1086775"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mn-lt"/>
              <a:ea typeface="MS PGothic" pitchFamily="34" charset="-128"/>
              <a:cs typeface="+mn-cs"/>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17192" y="316082"/>
            <a:ext cx="1586386" cy="330259"/>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4812" y="6572788"/>
            <a:ext cx="538959" cy="209328"/>
          </a:xfrm>
          <a:prstGeom prst="rect">
            <a:avLst/>
          </a:prstGeom>
        </p:spPr>
      </p:pic>
    </p:spTree>
    <p:extLst>
      <p:ext uri="{BB962C8B-B14F-4D97-AF65-F5344CB8AC3E}">
        <p14:creationId xmlns:p14="http://schemas.microsoft.com/office/powerpoint/2010/main" val="196231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Blue Divi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7" y="-1"/>
            <a:ext cx="12187065" cy="6858000"/>
          </a:xfrm>
          <a:prstGeom prst="rect">
            <a:avLst/>
          </a:prstGeom>
        </p:spPr>
      </p:pic>
      <p:sp>
        <p:nvSpPr>
          <p:cNvPr id="22" name="Title 21"/>
          <p:cNvSpPr>
            <a:spLocks noGrp="1"/>
          </p:cNvSpPr>
          <p:nvPr>
            <p:ph type="title" hasCustomPrompt="1"/>
          </p:nvPr>
        </p:nvSpPr>
        <p:spPr bwMode="gray">
          <a:xfrm>
            <a:off x="384048" y="3133535"/>
            <a:ext cx="10186416" cy="590931"/>
          </a:xfrm>
        </p:spPr>
        <p:txBody>
          <a:bodyPr>
            <a:spAutoFit/>
          </a:bodyPr>
          <a:lstStyle>
            <a:lvl1pPr algn="l">
              <a:lnSpc>
                <a:spcPct val="80000"/>
              </a:lnSpc>
              <a:defRPr sz="4800" baseline="0">
                <a:solidFill>
                  <a:schemeClr val="bg1"/>
                </a:solidFill>
                <a:latin typeface="+mn-lt"/>
              </a:defRPr>
            </a:lvl1pPr>
          </a:lstStyle>
          <a:p>
            <a:r>
              <a:rPr lang="en-US" dirty="0" smtClean="0"/>
              <a:t>Click to add divider title</a:t>
            </a:r>
            <a:endParaRPr lang="en-US" dirty="0"/>
          </a:p>
        </p:txBody>
      </p:sp>
      <p:sp>
        <p:nvSpPr>
          <p:cNvPr id="6" name="Rectangle 6"/>
          <p:cNvSpPr txBox="1">
            <a:spLocks noChangeArrowheads="1"/>
          </p:cNvSpPr>
          <p:nvPr/>
        </p:nvSpPr>
        <p:spPr bwMode="gray">
          <a:xfrm>
            <a:off x="11320847" y="6629401"/>
            <a:ext cx="592666" cy="1384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defRPr sz="700"/>
            </a:lvl1pPr>
          </a:lstStyle>
          <a:p>
            <a:pPr marL="0" marR="0" lvl="0" indent="0" algn="r" defTabSz="1086775" rtl="0" eaLnBrk="0" fontAlgn="base" latinLnBrk="0" hangingPunct="0">
              <a:lnSpc>
                <a:spcPct val="100000"/>
              </a:lnSpc>
              <a:spcBef>
                <a:spcPct val="0"/>
              </a:spcBef>
              <a:spcAft>
                <a:spcPct val="0"/>
              </a:spcAft>
              <a:buClrTx/>
              <a:buSzTx/>
              <a:buFontTx/>
              <a:buNone/>
              <a:tabLst/>
              <a:defRPr/>
            </a:pPr>
            <a:fld id="{8D7874BA-B114-4D1F-A449-70AD1C45E88A}" type="slidenum">
              <a:rPr kumimoji="0" lang="en-US" sz="9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1086775"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14432" y="316082"/>
            <a:ext cx="1589273" cy="330860"/>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4812" y="6572788"/>
            <a:ext cx="538959" cy="209328"/>
          </a:xfrm>
          <a:prstGeom prst="rect">
            <a:avLst/>
          </a:prstGeom>
        </p:spPr>
      </p:pic>
    </p:spTree>
    <p:extLst>
      <p:ext uri="{BB962C8B-B14F-4D97-AF65-F5344CB8AC3E}">
        <p14:creationId xmlns:p14="http://schemas.microsoft.com/office/powerpoint/2010/main" val="3692410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Blue Number Divider">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7" y="-1"/>
            <a:ext cx="12187065" cy="6858000"/>
          </a:xfrm>
          <a:prstGeom prst="rect">
            <a:avLst/>
          </a:prstGeom>
        </p:spPr>
      </p:pic>
      <p:sp>
        <p:nvSpPr>
          <p:cNvPr id="8" name="Rectangle 6"/>
          <p:cNvSpPr txBox="1">
            <a:spLocks noChangeArrowheads="1"/>
          </p:cNvSpPr>
          <p:nvPr/>
        </p:nvSpPr>
        <p:spPr bwMode="gray">
          <a:xfrm>
            <a:off x="11320847" y="6629401"/>
            <a:ext cx="592666" cy="1384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defRPr sz="700"/>
            </a:lvl1pPr>
          </a:lstStyle>
          <a:p>
            <a:pPr marL="0" marR="0" lvl="0" indent="0" algn="r" defTabSz="1086775" rtl="0" eaLnBrk="0" fontAlgn="base" latinLnBrk="0" hangingPunct="0">
              <a:lnSpc>
                <a:spcPct val="100000"/>
              </a:lnSpc>
              <a:spcBef>
                <a:spcPct val="0"/>
              </a:spcBef>
              <a:spcAft>
                <a:spcPct val="0"/>
              </a:spcAft>
              <a:buClrTx/>
              <a:buSzTx/>
              <a:buFontTx/>
              <a:buNone/>
              <a:tabLst/>
              <a:defRPr/>
            </a:pPr>
            <a:fld id="{8D7874BA-B114-4D1F-A449-70AD1C45E88A}" type="slidenum">
              <a:rPr kumimoji="0" lang="en-US" sz="9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1086775"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sp>
        <p:nvSpPr>
          <p:cNvPr id="3" name="Rectangle 2"/>
          <p:cNvSpPr/>
          <p:nvPr userDrawn="1"/>
        </p:nvSpPr>
        <p:spPr bwMode="gray">
          <a:xfrm>
            <a:off x="1482571" y="2780115"/>
            <a:ext cx="10709429" cy="1308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6" name="Oval 5"/>
          <p:cNvSpPr/>
          <p:nvPr userDrawn="1"/>
        </p:nvSpPr>
        <p:spPr bwMode="gray">
          <a:xfrm>
            <a:off x="437477" y="2590309"/>
            <a:ext cx="1691925" cy="1687739"/>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0" dirty="0" smtClean="0">
              <a:solidFill>
                <a:schemeClr val="bg1"/>
              </a:solidFill>
              <a:latin typeface="+mn-lt"/>
              <a:ea typeface="Arial" charset="0"/>
              <a:cs typeface="Arial" charset="0"/>
            </a:endParaRPr>
          </a:p>
        </p:txBody>
      </p:sp>
      <p:sp>
        <p:nvSpPr>
          <p:cNvPr id="5" name="Text Placeholder 4"/>
          <p:cNvSpPr>
            <a:spLocks noGrp="1"/>
          </p:cNvSpPr>
          <p:nvPr>
            <p:ph type="body" sz="quarter" idx="10" hasCustomPrompt="1"/>
          </p:nvPr>
        </p:nvSpPr>
        <p:spPr bwMode="gray">
          <a:xfrm>
            <a:off x="815750" y="3122194"/>
            <a:ext cx="916668" cy="914400"/>
          </a:xfrm>
        </p:spPr>
        <p:txBody>
          <a:bodyPr anchor="ctr"/>
          <a:lstStyle>
            <a:lvl1pPr marL="0" indent="0" algn="ctr">
              <a:buNone/>
              <a:defRPr sz="9600" b="0">
                <a:solidFill>
                  <a:schemeClr val="bg1"/>
                </a:solidFill>
                <a:latin typeface="+mn-lt"/>
              </a:defRPr>
            </a:lvl1pPr>
            <a:lvl5pPr marL="1828800" indent="0">
              <a:buNone/>
              <a:defRPr/>
            </a:lvl5pPr>
          </a:lstStyle>
          <a:p>
            <a:pPr lvl="0"/>
            <a:r>
              <a:rPr lang="en-US" dirty="0" smtClean="0"/>
              <a:t>#</a:t>
            </a:r>
          </a:p>
        </p:txBody>
      </p:sp>
      <p:sp>
        <p:nvSpPr>
          <p:cNvPr id="9" name="Title 1"/>
          <p:cNvSpPr>
            <a:spLocks noGrp="1"/>
          </p:cNvSpPr>
          <p:nvPr>
            <p:ph type="ctrTitle" hasCustomPrompt="1"/>
          </p:nvPr>
        </p:nvSpPr>
        <p:spPr>
          <a:xfrm>
            <a:off x="2517817" y="3233278"/>
            <a:ext cx="9319456" cy="517065"/>
          </a:xfrm>
        </p:spPr>
        <p:txBody>
          <a:bodyPr wrap="square" anchor="ctr" anchorCtr="0">
            <a:spAutoFit/>
          </a:bodyPr>
          <a:lstStyle>
            <a:lvl1pPr>
              <a:lnSpc>
                <a:spcPct val="80000"/>
              </a:lnSpc>
              <a:defRPr sz="4200" b="0" i="0" cap="all" baseline="0">
                <a:solidFill>
                  <a:schemeClr val="tx1"/>
                </a:solidFill>
                <a:effectLst/>
                <a:latin typeface="+mn-lt"/>
                <a:ea typeface="DIN Pro Black" charset="0"/>
                <a:cs typeface="DIN Pro Black" charset="0"/>
              </a:defRPr>
            </a:lvl1pPr>
          </a:lstStyle>
          <a:p>
            <a:r>
              <a:rPr lang="en-US" dirty="0" smtClean="0"/>
              <a:t>Click to add divider Title</a:t>
            </a:r>
            <a:endParaRPr lang="en-U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14432" y="316082"/>
            <a:ext cx="1589273" cy="330860"/>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4812" y="6572788"/>
            <a:ext cx="538959" cy="209328"/>
          </a:xfrm>
          <a:prstGeom prst="rect">
            <a:avLst/>
          </a:prstGeom>
        </p:spPr>
      </p:pic>
    </p:spTree>
    <p:extLst>
      <p:ext uri="{BB962C8B-B14F-4D97-AF65-F5344CB8AC3E}">
        <p14:creationId xmlns:p14="http://schemas.microsoft.com/office/powerpoint/2010/main" val="23024727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Light Blue Block &amp; Conten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65023"/>
          <a:stretch/>
        </p:blipFill>
        <p:spPr>
          <a:xfrm>
            <a:off x="0" y="-1"/>
            <a:ext cx="4262664" cy="6858000"/>
          </a:xfrm>
          <a:prstGeom prst="rect">
            <a:avLst/>
          </a:prstGeom>
        </p:spPr>
      </p:pic>
      <p:sp>
        <p:nvSpPr>
          <p:cNvPr id="10" name="Content Placeholder 3"/>
          <p:cNvSpPr>
            <a:spLocks noGrp="1"/>
          </p:cNvSpPr>
          <p:nvPr>
            <p:ph sz="half" idx="2" hasCustomPrompt="1"/>
          </p:nvPr>
        </p:nvSpPr>
        <p:spPr>
          <a:xfrm>
            <a:off x="4690872" y="777240"/>
            <a:ext cx="7082577" cy="5477256"/>
          </a:xfrm>
        </p:spPr>
        <p:txBody>
          <a:bodyPr anchor="ctr">
            <a:normAutofit/>
          </a:bodyPr>
          <a:lstStyle>
            <a:lvl1pPr>
              <a:buClr>
                <a:schemeClr val="tx1"/>
              </a:buClr>
              <a:defRPr sz="2200">
                <a:solidFill>
                  <a:schemeClr val="tx1"/>
                </a:solidFill>
              </a:defRPr>
            </a:lvl1pPr>
            <a:lvl2pPr>
              <a:buClr>
                <a:schemeClr val="tx1">
                  <a:lumMod val="75000"/>
                </a:schemeClr>
              </a:buClr>
              <a:defRPr sz="2000">
                <a:solidFill>
                  <a:schemeClr val="tx1"/>
                </a:solidFill>
              </a:defRPr>
            </a:lvl2pPr>
            <a:lvl3pPr>
              <a:buClr>
                <a:schemeClr val="tx1">
                  <a:lumMod val="75000"/>
                </a:schemeClr>
              </a:buClr>
              <a:defRPr sz="1800">
                <a:solidFill>
                  <a:schemeClr val="tx1"/>
                </a:solidFill>
              </a:defRPr>
            </a:lvl3pPr>
            <a:lvl4pPr>
              <a:buClr>
                <a:schemeClr val="tx1">
                  <a:lumMod val="75000"/>
                </a:schemeClr>
              </a:buClr>
              <a:defRPr sz="1600" baseline="0">
                <a:solidFill>
                  <a:schemeClr val="tx1"/>
                </a:solidFill>
              </a:defRPr>
            </a:lvl4pPr>
            <a:lvl5pPr>
              <a:buClr>
                <a:schemeClr val="tx1">
                  <a:lumMod val="75000"/>
                </a:schemeClr>
              </a:buClr>
              <a:defRPr sz="1400">
                <a:solidFill>
                  <a:schemeClr val="tx1"/>
                </a:solidFill>
              </a:defRPr>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Title 7"/>
          <p:cNvSpPr>
            <a:spLocks noGrp="1"/>
          </p:cNvSpPr>
          <p:nvPr>
            <p:ph type="title" hasCustomPrompt="1"/>
          </p:nvPr>
        </p:nvSpPr>
        <p:spPr bwMode="gray">
          <a:xfrm>
            <a:off x="429768" y="2984468"/>
            <a:ext cx="3273552" cy="886397"/>
          </a:xfrm>
        </p:spPr>
        <p:txBody>
          <a:bodyPr anchor="ctr">
            <a:spAutoFit/>
          </a:bodyPr>
          <a:lstStyle>
            <a:lvl1pPr>
              <a:lnSpc>
                <a:spcPct val="80000"/>
              </a:lnSpc>
              <a:defRPr sz="3600" cap="all" baseline="0">
                <a:solidFill>
                  <a:schemeClr val="bg1"/>
                </a:solidFill>
              </a:defRPr>
            </a:lvl1pPr>
          </a:lstStyle>
          <a:p>
            <a:r>
              <a:rPr lang="en-US" dirty="0" smtClean="0"/>
              <a:t>Click to add title</a:t>
            </a:r>
            <a:endParaRPr lang="en-US" dirty="0"/>
          </a:p>
        </p:txBody>
      </p:sp>
      <p:sp>
        <p:nvSpPr>
          <p:cNvPr id="7" name="Rectangle 6"/>
          <p:cNvSpPr txBox="1">
            <a:spLocks noChangeArrowheads="1"/>
          </p:cNvSpPr>
          <p:nvPr/>
        </p:nvSpPr>
        <p:spPr bwMode="auto">
          <a:xfrm>
            <a:off x="11320847" y="6629401"/>
            <a:ext cx="592666" cy="1384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defRPr sz="700"/>
            </a:lvl1pPr>
          </a:lstStyle>
          <a:p>
            <a:pPr marL="0" marR="0" lvl="0" indent="0" algn="r" defTabSz="1086775" rtl="0" eaLnBrk="0" fontAlgn="base" latinLnBrk="0" hangingPunct="0">
              <a:lnSpc>
                <a:spcPct val="100000"/>
              </a:lnSpc>
              <a:spcBef>
                <a:spcPct val="0"/>
              </a:spcBef>
              <a:spcAft>
                <a:spcPct val="0"/>
              </a:spcAft>
              <a:buClrTx/>
              <a:buSzTx/>
              <a:buFontTx/>
              <a:buNone/>
              <a:tabLst/>
              <a:defRPr/>
            </a:pPr>
            <a:fld id="{8D7874BA-B114-4D1F-A449-70AD1C45E88A}" type="slidenum">
              <a:rPr kumimoji="0" lang="en-US" sz="900" b="0" i="0" u="none" strike="noStrike" kern="1200" cap="none" spc="0" normalizeH="0" baseline="0" noProof="0" smtClean="0">
                <a:ln>
                  <a:noFill/>
                </a:ln>
                <a:solidFill>
                  <a:schemeClr val="tx1"/>
                </a:solidFill>
                <a:effectLst/>
                <a:uLnTx/>
                <a:uFillTx/>
                <a:latin typeface="+mn-lt"/>
                <a:ea typeface="MS PGothic" pitchFamily="34" charset="-128"/>
                <a:cs typeface="+mn-cs"/>
              </a:rPr>
              <a:pPr marL="0" marR="0" lvl="0" indent="0" algn="r" defTabSz="1086775"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mn-lt"/>
              <a:ea typeface="MS PGothic" pitchFamily="34" charset="-128"/>
              <a:cs typeface="+mn-cs"/>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17192" y="316082"/>
            <a:ext cx="1586386" cy="330259"/>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4812" y="6572788"/>
            <a:ext cx="538959" cy="209328"/>
          </a:xfrm>
          <a:prstGeom prst="rect">
            <a:avLst/>
          </a:prstGeom>
        </p:spPr>
      </p:pic>
    </p:spTree>
    <p:extLst>
      <p:ext uri="{BB962C8B-B14F-4D97-AF65-F5344CB8AC3E}">
        <p14:creationId xmlns:p14="http://schemas.microsoft.com/office/powerpoint/2010/main" val="392453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Light Blue Divi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7" y="-1"/>
            <a:ext cx="12187065" cy="6858000"/>
          </a:xfrm>
          <a:prstGeom prst="rect">
            <a:avLst/>
          </a:prstGeom>
        </p:spPr>
      </p:pic>
      <p:sp>
        <p:nvSpPr>
          <p:cNvPr id="22" name="Title 21"/>
          <p:cNvSpPr>
            <a:spLocks noGrp="1"/>
          </p:cNvSpPr>
          <p:nvPr>
            <p:ph type="title" hasCustomPrompt="1"/>
          </p:nvPr>
        </p:nvSpPr>
        <p:spPr bwMode="gray">
          <a:xfrm>
            <a:off x="384048" y="3133535"/>
            <a:ext cx="10186416" cy="590931"/>
          </a:xfrm>
          <a:noFill/>
        </p:spPr>
        <p:txBody>
          <a:bodyPr>
            <a:spAutoFit/>
          </a:bodyPr>
          <a:lstStyle>
            <a:lvl1pPr algn="l">
              <a:lnSpc>
                <a:spcPct val="80000"/>
              </a:lnSpc>
              <a:defRPr sz="4800">
                <a:solidFill>
                  <a:schemeClr val="bg1"/>
                </a:solidFill>
                <a:latin typeface="+mn-lt"/>
              </a:defRPr>
            </a:lvl1pPr>
          </a:lstStyle>
          <a:p>
            <a:r>
              <a:rPr lang="en-US" dirty="0" smtClean="0"/>
              <a:t>Click to add divider title</a:t>
            </a:r>
            <a:endParaRPr lang="en-US" dirty="0"/>
          </a:p>
        </p:txBody>
      </p:sp>
      <p:sp>
        <p:nvSpPr>
          <p:cNvPr id="6" name="Rectangle 6"/>
          <p:cNvSpPr txBox="1">
            <a:spLocks noChangeArrowheads="1"/>
          </p:cNvSpPr>
          <p:nvPr/>
        </p:nvSpPr>
        <p:spPr bwMode="gray">
          <a:xfrm>
            <a:off x="11320847" y="6629401"/>
            <a:ext cx="592666" cy="1384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defRPr sz="700"/>
            </a:lvl1pPr>
          </a:lstStyle>
          <a:p>
            <a:pPr marL="0" marR="0" lvl="0" indent="0" algn="r" defTabSz="1086775" rtl="0" eaLnBrk="0" fontAlgn="base" latinLnBrk="0" hangingPunct="0">
              <a:lnSpc>
                <a:spcPct val="100000"/>
              </a:lnSpc>
              <a:spcBef>
                <a:spcPct val="0"/>
              </a:spcBef>
              <a:spcAft>
                <a:spcPct val="0"/>
              </a:spcAft>
              <a:buClrTx/>
              <a:buSzTx/>
              <a:buFontTx/>
              <a:buNone/>
              <a:tabLst/>
              <a:defRPr/>
            </a:pPr>
            <a:fld id="{8D7874BA-B114-4D1F-A449-70AD1C45E88A}" type="slidenum">
              <a:rPr kumimoji="0" lang="en-US" sz="9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1086775"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14432" y="316082"/>
            <a:ext cx="1589273" cy="330860"/>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4812" y="6572788"/>
            <a:ext cx="538959" cy="209328"/>
          </a:xfrm>
          <a:prstGeom prst="rect">
            <a:avLst/>
          </a:prstGeom>
        </p:spPr>
      </p:pic>
    </p:spTree>
    <p:extLst>
      <p:ext uri="{BB962C8B-B14F-4D97-AF65-F5344CB8AC3E}">
        <p14:creationId xmlns:p14="http://schemas.microsoft.com/office/powerpoint/2010/main" val="141402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650" t="650"/>
          <a:stretch/>
        </p:blipFill>
        <p:spPr>
          <a:xfrm rot="10800000">
            <a:off x="1" y="0"/>
            <a:ext cx="2586914" cy="6857999"/>
          </a:xfrm>
          <a:prstGeom prst="rect">
            <a:avLst/>
          </a:prstGeom>
        </p:spPr>
      </p:pic>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650" t="650"/>
          <a:stretch/>
        </p:blipFill>
        <p:spPr>
          <a:xfrm>
            <a:off x="9602618" y="0"/>
            <a:ext cx="2586914" cy="6857999"/>
          </a:xfrm>
          <a:prstGeom prst="rect">
            <a:avLst/>
          </a:prstGeom>
        </p:spPr>
      </p:pic>
      <p:sp>
        <p:nvSpPr>
          <p:cNvPr id="6" name="Rectangle 6"/>
          <p:cNvSpPr txBox="1">
            <a:spLocks noChangeArrowheads="1"/>
          </p:cNvSpPr>
          <p:nvPr/>
        </p:nvSpPr>
        <p:spPr bwMode="gray">
          <a:xfrm>
            <a:off x="11320847" y="6629401"/>
            <a:ext cx="592666" cy="1384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defRPr sz="700"/>
            </a:lvl1pPr>
          </a:lstStyle>
          <a:p>
            <a:pPr marL="0" marR="0" lvl="0" indent="0" algn="r" defTabSz="1086775" rtl="0" eaLnBrk="0" fontAlgn="base" latinLnBrk="0" hangingPunct="0">
              <a:lnSpc>
                <a:spcPct val="100000"/>
              </a:lnSpc>
              <a:spcBef>
                <a:spcPct val="0"/>
              </a:spcBef>
              <a:spcAft>
                <a:spcPct val="0"/>
              </a:spcAft>
              <a:buClrTx/>
              <a:buSzTx/>
              <a:buFontTx/>
              <a:buNone/>
              <a:tabLst/>
              <a:defRPr/>
            </a:pPr>
            <a:fld id="{8D7874BA-B114-4D1F-A449-70AD1C45E88A}" type="slidenum">
              <a:rPr kumimoji="0" lang="en-US" sz="9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1086775"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sp>
        <p:nvSpPr>
          <p:cNvPr id="2" name="Rectangle 1"/>
          <p:cNvSpPr/>
          <p:nvPr userDrawn="1"/>
        </p:nvSpPr>
        <p:spPr bwMode="gray">
          <a:xfrm>
            <a:off x="2585546" y="0"/>
            <a:ext cx="70209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2" name="Title 21"/>
          <p:cNvSpPr>
            <a:spLocks noGrp="1"/>
          </p:cNvSpPr>
          <p:nvPr>
            <p:ph type="title" hasCustomPrompt="1"/>
          </p:nvPr>
        </p:nvSpPr>
        <p:spPr>
          <a:xfrm>
            <a:off x="2984942" y="627503"/>
            <a:ext cx="6222120" cy="344710"/>
          </a:xfrm>
        </p:spPr>
        <p:txBody>
          <a:bodyPr wrap="square" anchor="ctr">
            <a:spAutoFit/>
          </a:bodyPr>
          <a:lstStyle>
            <a:lvl1pPr algn="l">
              <a:lnSpc>
                <a:spcPct val="80000"/>
              </a:lnSpc>
              <a:defRPr sz="2800">
                <a:solidFill>
                  <a:schemeClr val="bg2"/>
                </a:solidFill>
                <a:latin typeface="+mn-lt"/>
              </a:defRPr>
            </a:lvl1pPr>
          </a:lstStyle>
          <a:p>
            <a:r>
              <a:rPr lang="en-US" dirty="0" smtClean="0"/>
              <a:t>Click to add agenda title</a:t>
            </a:r>
            <a:endParaRPr lang="en-US" dirty="0"/>
          </a:p>
        </p:txBody>
      </p:sp>
      <p:sp>
        <p:nvSpPr>
          <p:cNvPr id="20" name="Content Placeholder 3"/>
          <p:cNvSpPr>
            <a:spLocks noGrp="1"/>
          </p:cNvSpPr>
          <p:nvPr>
            <p:ph sz="half" idx="2" hasCustomPrompt="1"/>
          </p:nvPr>
        </p:nvSpPr>
        <p:spPr>
          <a:xfrm>
            <a:off x="2984942" y="1334813"/>
            <a:ext cx="6222120" cy="5145885"/>
          </a:xfrm>
        </p:spPr>
        <p:txBody>
          <a:bodyPr anchor="t">
            <a:normAutofit/>
          </a:bodyPr>
          <a:lstStyle>
            <a:lvl1pPr marL="457200" indent="-457200">
              <a:buClr>
                <a:schemeClr val="tx1"/>
              </a:buClr>
              <a:buFont typeface="+mj-lt"/>
              <a:buAutoNum type="arabicPeriod"/>
              <a:defRPr sz="2200">
                <a:solidFill>
                  <a:schemeClr val="tx1"/>
                </a:solidFill>
              </a:defRPr>
            </a:lvl1pPr>
            <a:lvl2pPr>
              <a:buClr>
                <a:schemeClr val="tx1">
                  <a:lumMod val="75000"/>
                </a:schemeClr>
              </a:buClr>
              <a:defRPr sz="2000">
                <a:solidFill>
                  <a:schemeClr val="tx1"/>
                </a:solidFill>
              </a:defRPr>
            </a:lvl2pPr>
            <a:lvl3pPr>
              <a:buClr>
                <a:schemeClr val="tx1">
                  <a:lumMod val="75000"/>
                </a:schemeClr>
              </a:buClr>
              <a:defRPr sz="1800">
                <a:solidFill>
                  <a:schemeClr val="tx1"/>
                </a:solidFill>
              </a:defRPr>
            </a:lvl3pPr>
            <a:lvl4pPr>
              <a:buClr>
                <a:schemeClr val="tx1">
                  <a:lumMod val="75000"/>
                </a:schemeClr>
              </a:buClr>
              <a:defRPr sz="1600" baseline="0">
                <a:solidFill>
                  <a:schemeClr val="tx1"/>
                </a:solidFill>
              </a:defRPr>
            </a:lvl4pPr>
            <a:lvl5pPr>
              <a:buClr>
                <a:schemeClr val="tx1">
                  <a:lumMod val="75000"/>
                </a:schemeClr>
              </a:buClr>
              <a:defRPr sz="1400">
                <a:solidFill>
                  <a:schemeClr val="tx1"/>
                </a:solidFill>
              </a:defRPr>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 name="Rectangle 13"/>
          <p:cNvSpPr/>
          <p:nvPr userDrawn="1"/>
        </p:nvSpPr>
        <p:spPr>
          <a:xfrm>
            <a:off x="9602618" y="0"/>
            <a:ext cx="5486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3" name="Rectangle 12"/>
          <p:cNvSpPr/>
          <p:nvPr userDrawn="1"/>
        </p:nvSpPr>
        <p:spPr>
          <a:xfrm>
            <a:off x="2534520" y="0"/>
            <a:ext cx="5486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14432" y="316082"/>
            <a:ext cx="1589273" cy="330860"/>
          </a:xfrm>
          <a:prstGeom prst="rect">
            <a:avLst/>
          </a:prstGeom>
        </p:spPr>
      </p:pic>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4812" y="6572788"/>
            <a:ext cx="538959" cy="209328"/>
          </a:xfrm>
          <a:prstGeom prst="rect">
            <a:avLst/>
          </a:prstGeom>
        </p:spPr>
      </p:pic>
    </p:spTree>
    <p:extLst>
      <p:ext uri="{BB962C8B-B14F-4D97-AF65-F5344CB8AC3E}">
        <p14:creationId xmlns:p14="http://schemas.microsoft.com/office/powerpoint/2010/main" val="281491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Light Blue Number Divider">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7" y="-1"/>
            <a:ext cx="12187065" cy="6858000"/>
          </a:xfrm>
          <a:prstGeom prst="rect">
            <a:avLst/>
          </a:prstGeom>
        </p:spPr>
      </p:pic>
      <p:sp>
        <p:nvSpPr>
          <p:cNvPr id="8" name="Rectangle 6"/>
          <p:cNvSpPr txBox="1">
            <a:spLocks noChangeArrowheads="1"/>
          </p:cNvSpPr>
          <p:nvPr/>
        </p:nvSpPr>
        <p:spPr bwMode="gray">
          <a:xfrm>
            <a:off x="11320847" y="6629401"/>
            <a:ext cx="592666" cy="1384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defRPr sz="700"/>
            </a:lvl1pPr>
          </a:lstStyle>
          <a:p>
            <a:pPr marL="0" marR="0" lvl="0" indent="0" algn="r" defTabSz="1086775" rtl="0" eaLnBrk="0" fontAlgn="base" latinLnBrk="0" hangingPunct="0">
              <a:lnSpc>
                <a:spcPct val="100000"/>
              </a:lnSpc>
              <a:spcBef>
                <a:spcPct val="0"/>
              </a:spcBef>
              <a:spcAft>
                <a:spcPct val="0"/>
              </a:spcAft>
              <a:buClrTx/>
              <a:buSzTx/>
              <a:buFontTx/>
              <a:buNone/>
              <a:tabLst/>
              <a:defRPr/>
            </a:pPr>
            <a:fld id="{8D7874BA-B114-4D1F-A449-70AD1C45E88A}" type="slidenum">
              <a:rPr kumimoji="0" lang="en-US" sz="9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1086775"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sp>
        <p:nvSpPr>
          <p:cNvPr id="3" name="Rectangle 2"/>
          <p:cNvSpPr/>
          <p:nvPr userDrawn="1"/>
        </p:nvSpPr>
        <p:spPr bwMode="gray">
          <a:xfrm>
            <a:off x="1482571" y="2780115"/>
            <a:ext cx="10709429" cy="1308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6" name="Oval 5"/>
          <p:cNvSpPr/>
          <p:nvPr userDrawn="1"/>
        </p:nvSpPr>
        <p:spPr bwMode="gray">
          <a:xfrm>
            <a:off x="437477" y="2590309"/>
            <a:ext cx="1691925" cy="1687739"/>
          </a:xfrm>
          <a:prstGeom prst="ellipse">
            <a:avLst/>
          </a:prstGeom>
          <a:solidFill>
            <a:schemeClr val="accent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0" dirty="0" smtClean="0">
              <a:solidFill>
                <a:schemeClr val="bg1"/>
              </a:solidFill>
              <a:latin typeface="+mn-lt"/>
              <a:ea typeface="Arial" charset="0"/>
              <a:cs typeface="Arial" charset="0"/>
            </a:endParaRPr>
          </a:p>
        </p:txBody>
      </p:sp>
      <p:sp>
        <p:nvSpPr>
          <p:cNvPr id="5" name="Text Placeholder 4"/>
          <p:cNvSpPr>
            <a:spLocks noGrp="1"/>
          </p:cNvSpPr>
          <p:nvPr>
            <p:ph type="body" sz="quarter" idx="10" hasCustomPrompt="1"/>
          </p:nvPr>
        </p:nvSpPr>
        <p:spPr bwMode="gray">
          <a:xfrm>
            <a:off x="815750" y="3122194"/>
            <a:ext cx="916668" cy="914400"/>
          </a:xfrm>
        </p:spPr>
        <p:txBody>
          <a:bodyPr anchor="ctr"/>
          <a:lstStyle>
            <a:lvl1pPr marL="0" indent="0" algn="ctr">
              <a:buNone/>
              <a:defRPr sz="9600" b="0">
                <a:solidFill>
                  <a:schemeClr val="bg1"/>
                </a:solidFill>
                <a:latin typeface="+mn-lt"/>
              </a:defRPr>
            </a:lvl1pPr>
            <a:lvl5pPr marL="1828800" indent="0">
              <a:buNone/>
              <a:defRPr/>
            </a:lvl5pPr>
          </a:lstStyle>
          <a:p>
            <a:pPr lvl="0"/>
            <a:r>
              <a:rPr lang="en-US" dirty="0" smtClean="0"/>
              <a:t>#</a:t>
            </a:r>
          </a:p>
        </p:txBody>
      </p:sp>
      <p:sp>
        <p:nvSpPr>
          <p:cNvPr id="9" name="Title 1"/>
          <p:cNvSpPr>
            <a:spLocks noGrp="1"/>
          </p:cNvSpPr>
          <p:nvPr>
            <p:ph type="ctrTitle" hasCustomPrompt="1"/>
          </p:nvPr>
        </p:nvSpPr>
        <p:spPr>
          <a:xfrm>
            <a:off x="2517817" y="3233278"/>
            <a:ext cx="9319456" cy="517065"/>
          </a:xfrm>
        </p:spPr>
        <p:txBody>
          <a:bodyPr wrap="square" anchor="ctr" anchorCtr="0">
            <a:spAutoFit/>
          </a:bodyPr>
          <a:lstStyle>
            <a:lvl1pPr>
              <a:lnSpc>
                <a:spcPct val="80000"/>
              </a:lnSpc>
              <a:defRPr sz="4200" b="0" i="0" cap="all" baseline="0">
                <a:solidFill>
                  <a:schemeClr val="tx1"/>
                </a:solidFill>
                <a:effectLst/>
                <a:latin typeface="+mn-lt"/>
                <a:ea typeface="DIN Pro Black" charset="0"/>
                <a:cs typeface="DIN Pro Black" charset="0"/>
              </a:defRPr>
            </a:lvl1pPr>
          </a:lstStyle>
          <a:p>
            <a:r>
              <a:rPr lang="en-US" dirty="0" smtClean="0"/>
              <a:t>Click to add divider Title</a:t>
            </a:r>
            <a:endParaRPr lang="en-U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14432" y="316082"/>
            <a:ext cx="1589273" cy="330860"/>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4812" y="6572788"/>
            <a:ext cx="538959" cy="209328"/>
          </a:xfrm>
          <a:prstGeom prst="rect">
            <a:avLst/>
          </a:prstGeom>
        </p:spPr>
      </p:pic>
    </p:spTree>
    <p:extLst>
      <p:ext uri="{BB962C8B-B14F-4D97-AF65-F5344CB8AC3E}">
        <p14:creationId xmlns:p14="http://schemas.microsoft.com/office/powerpoint/2010/main" val="25900481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Orange Block &amp; Conten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65023"/>
          <a:stretch/>
        </p:blipFill>
        <p:spPr>
          <a:xfrm>
            <a:off x="0" y="-1"/>
            <a:ext cx="4262664" cy="6858000"/>
          </a:xfrm>
          <a:prstGeom prst="rect">
            <a:avLst/>
          </a:prstGeom>
        </p:spPr>
      </p:pic>
      <p:sp>
        <p:nvSpPr>
          <p:cNvPr id="10" name="Content Placeholder 3"/>
          <p:cNvSpPr>
            <a:spLocks noGrp="1"/>
          </p:cNvSpPr>
          <p:nvPr>
            <p:ph sz="half" idx="2" hasCustomPrompt="1"/>
          </p:nvPr>
        </p:nvSpPr>
        <p:spPr>
          <a:xfrm>
            <a:off x="4690872" y="777240"/>
            <a:ext cx="7082577" cy="5477256"/>
          </a:xfrm>
        </p:spPr>
        <p:txBody>
          <a:bodyPr anchor="ctr">
            <a:normAutofit/>
          </a:bodyPr>
          <a:lstStyle>
            <a:lvl1pPr>
              <a:buClr>
                <a:schemeClr val="tx1"/>
              </a:buClr>
              <a:defRPr sz="2200">
                <a:solidFill>
                  <a:schemeClr val="tx1"/>
                </a:solidFill>
              </a:defRPr>
            </a:lvl1pPr>
            <a:lvl2pPr>
              <a:buClr>
                <a:schemeClr val="tx1">
                  <a:lumMod val="75000"/>
                </a:schemeClr>
              </a:buClr>
              <a:defRPr sz="2000">
                <a:solidFill>
                  <a:schemeClr val="tx1"/>
                </a:solidFill>
              </a:defRPr>
            </a:lvl2pPr>
            <a:lvl3pPr>
              <a:buClr>
                <a:schemeClr val="tx1">
                  <a:lumMod val="75000"/>
                </a:schemeClr>
              </a:buClr>
              <a:defRPr sz="1800">
                <a:solidFill>
                  <a:schemeClr val="tx1"/>
                </a:solidFill>
              </a:defRPr>
            </a:lvl3pPr>
            <a:lvl4pPr>
              <a:buClr>
                <a:schemeClr val="tx1">
                  <a:lumMod val="75000"/>
                </a:schemeClr>
              </a:buClr>
              <a:defRPr sz="1600" baseline="0">
                <a:solidFill>
                  <a:schemeClr val="tx1"/>
                </a:solidFill>
              </a:defRPr>
            </a:lvl4pPr>
            <a:lvl5pPr>
              <a:buClr>
                <a:schemeClr val="tx1">
                  <a:lumMod val="75000"/>
                </a:schemeClr>
              </a:buClr>
              <a:defRPr sz="1400">
                <a:solidFill>
                  <a:schemeClr val="tx1"/>
                </a:solidFill>
              </a:defRPr>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Title 7"/>
          <p:cNvSpPr>
            <a:spLocks noGrp="1"/>
          </p:cNvSpPr>
          <p:nvPr>
            <p:ph type="title" hasCustomPrompt="1"/>
          </p:nvPr>
        </p:nvSpPr>
        <p:spPr bwMode="gray">
          <a:xfrm>
            <a:off x="429768" y="2984468"/>
            <a:ext cx="3273552" cy="886397"/>
          </a:xfrm>
        </p:spPr>
        <p:txBody>
          <a:bodyPr anchor="ctr">
            <a:spAutoFit/>
          </a:bodyPr>
          <a:lstStyle>
            <a:lvl1pPr>
              <a:lnSpc>
                <a:spcPct val="80000"/>
              </a:lnSpc>
              <a:defRPr sz="3600" cap="all" baseline="0">
                <a:solidFill>
                  <a:schemeClr val="bg1"/>
                </a:solidFill>
              </a:defRPr>
            </a:lvl1pPr>
          </a:lstStyle>
          <a:p>
            <a:r>
              <a:rPr lang="en-US" dirty="0" smtClean="0"/>
              <a:t>Click to add title</a:t>
            </a:r>
            <a:endParaRPr lang="en-US" dirty="0"/>
          </a:p>
        </p:txBody>
      </p:sp>
      <p:sp>
        <p:nvSpPr>
          <p:cNvPr id="7" name="Rectangle 6"/>
          <p:cNvSpPr txBox="1">
            <a:spLocks noChangeArrowheads="1"/>
          </p:cNvSpPr>
          <p:nvPr/>
        </p:nvSpPr>
        <p:spPr bwMode="auto">
          <a:xfrm>
            <a:off x="11320847" y="6629401"/>
            <a:ext cx="592666" cy="1384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defRPr sz="700"/>
            </a:lvl1pPr>
          </a:lstStyle>
          <a:p>
            <a:pPr marL="0" marR="0" lvl="0" indent="0" algn="r" defTabSz="1086775" rtl="0" eaLnBrk="0" fontAlgn="base" latinLnBrk="0" hangingPunct="0">
              <a:lnSpc>
                <a:spcPct val="100000"/>
              </a:lnSpc>
              <a:spcBef>
                <a:spcPct val="0"/>
              </a:spcBef>
              <a:spcAft>
                <a:spcPct val="0"/>
              </a:spcAft>
              <a:buClrTx/>
              <a:buSzTx/>
              <a:buFontTx/>
              <a:buNone/>
              <a:tabLst/>
              <a:defRPr/>
            </a:pPr>
            <a:fld id="{8D7874BA-B114-4D1F-A449-70AD1C45E88A}" type="slidenum">
              <a:rPr kumimoji="0" lang="en-US" sz="900" b="0" i="0" u="none" strike="noStrike" kern="1200" cap="none" spc="0" normalizeH="0" baseline="0" noProof="0" smtClean="0">
                <a:ln>
                  <a:noFill/>
                </a:ln>
                <a:solidFill>
                  <a:schemeClr val="tx1"/>
                </a:solidFill>
                <a:effectLst/>
                <a:uLnTx/>
                <a:uFillTx/>
                <a:latin typeface="+mn-lt"/>
                <a:ea typeface="MS PGothic" pitchFamily="34" charset="-128"/>
                <a:cs typeface="+mn-cs"/>
              </a:rPr>
              <a:pPr marL="0" marR="0" lvl="0" indent="0" algn="r" defTabSz="1086775"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mn-lt"/>
              <a:ea typeface="MS PGothic" pitchFamily="34" charset="-128"/>
              <a:cs typeface="+mn-cs"/>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17192" y="316082"/>
            <a:ext cx="1586386" cy="330259"/>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4812" y="6572788"/>
            <a:ext cx="538959" cy="209328"/>
          </a:xfrm>
          <a:prstGeom prst="rect">
            <a:avLst/>
          </a:prstGeom>
        </p:spPr>
      </p:pic>
    </p:spTree>
    <p:extLst>
      <p:ext uri="{BB962C8B-B14F-4D97-AF65-F5344CB8AC3E}">
        <p14:creationId xmlns:p14="http://schemas.microsoft.com/office/powerpoint/2010/main" val="170046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Orange Divi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7" y="-1"/>
            <a:ext cx="12187065" cy="6858000"/>
          </a:xfrm>
          <a:prstGeom prst="rect">
            <a:avLst/>
          </a:prstGeom>
        </p:spPr>
      </p:pic>
      <p:sp>
        <p:nvSpPr>
          <p:cNvPr id="22" name="Title 21"/>
          <p:cNvSpPr>
            <a:spLocks noGrp="1"/>
          </p:cNvSpPr>
          <p:nvPr>
            <p:ph type="title" hasCustomPrompt="1"/>
          </p:nvPr>
        </p:nvSpPr>
        <p:spPr bwMode="gray">
          <a:xfrm>
            <a:off x="384048" y="3133535"/>
            <a:ext cx="10186416" cy="590931"/>
          </a:xfrm>
        </p:spPr>
        <p:txBody>
          <a:bodyPr>
            <a:spAutoFit/>
          </a:bodyPr>
          <a:lstStyle>
            <a:lvl1pPr algn="l">
              <a:lnSpc>
                <a:spcPct val="80000"/>
              </a:lnSpc>
              <a:defRPr sz="4800" baseline="0">
                <a:solidFill>
                  <a:schemeClr val="bg1"/>
                </a:solidFill>
                <a:latin typeface="+mn-lt"/>
              </a:defRPr>
            </a:lvl1pPr>
          </a:lstStyle>
          <a:p>
            <a:r>
              <a:rPr lang="en-US" dirty="0" smtClean="0"/>
              <a:t>Click to add divider title</a:t>
            </a:r>
            <a:endParaRPr lang="en-US" dirty="0"/>
          </a:p>
        </p:txBody>
      </p:sp>
      <p:sp>
        <p:nvSpPr>
          <p:cNvPr id="6" name="Rectangle 6"/>
          <p:cNvSpPr txBox="1">
            <a:spLocks noChangeArrowheads="1"/>
          </p:cNvSpPr>
          <p:nvPr/>
        </p:nvSpPr>
        <p:spPr bwMode="gray">
          <a:xfrm>
            <a:off x="11320847" y="6629401"/>
            <a:ext cx="592666" cy="1384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defRPr sz="700"/>
            </a:lvl1pPr>
          </a:lstStyle>
          <a:p>
            <a:pPr marL="0" marR="0" lvl="0" indent="0" algn="r" defTabSz="1086775" rtl="0" eaLnBrk="0" fontAlgn="base" latinLnBrk="0" hangingPunct="0">
              <a:lnSpc>
                <a:spcPct val="100000"/>
              </a:lnSpc>
              <a:spcBef>
                <a:spcPct val="0"/>
              </a:spcBef>
              <a:spcAft>
                <a:spcPct val="0"/>
              </a:spcAft>
              <a:buClrTx/>
              <a:buSzTx/>
              <a:buFontTx/>
              <a:buNone/>
              <a:tabLst/>
              <a:defRPr/>
            </a:pPr>
            <a:fld id="{8D7874BA-B114-4D1F-A449-70AD1C45E88A}" type="slidenum">
              <a:rPr kumimoji="0" lang="en-US" sz="9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1086775"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14432" y="316082"/>
            <a:ext cx="1589273" cy="330860"/>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4812" y="6572788"/>
            <a:ext cx="538959" cy="209328"/>
          </a:xfrm>
          <a:prstGeom prst="rect">
            <a:avLst/>
          </a:prstGeom>
        </p:spPr>
      </p:pic>
    </p:spTree>
    <p:extLst>
      <p:ext uri="{BB962C8B-B14F-4D97-AF65-F5344CB8AC3E}">
        <p14:creationId xmlns:p14="http://schemas.microsoft.com/office/powerpoint/2010/main" val="154212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Orange Number Divider">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7" y="-1"/>
            <a:ext cx="12187065" cy="6858000"/>
          </a:xfrm>
          <a:prstGeom prst="rect">
            <a:avLst/>
          </a:prstGeom>
        </p:spPr>
      </p:pic>
      <p:sp>
        <p:nvSpPr>
          <p:cNvPr id="8" name="Rectangle 6"/>
          <p:cNvSpPr txBox="1">
            <a:spLocks noChangeArrowheads="1"/>
          </p:cNvSpPr>
          <p:nvPr/>
        </p:nvSpPr>
        <p:spPr bwMode="gray">
          <a:xfrm>
            <a:off x="11320847" y="6629401"/>
            <a:ext cx="592666" cy="1384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defRPr sz="700"/>
            </a:lvl1pPr>
          </a:lstStyle>
          <a:p>
            <a:pPr marL="0" marR="0" lvl="0" indent="0" algn="r" defTabSz="1086775" rtl="0" eaLnBrk="0" fontAlgn="base" latinLnBrk="0" hangingPunct="0">
              <a:lnSpc>
                <a:spcPct val="100000"/>
              </a:lnSpc>
              <a:spcBef>
                <a:spcPct val="0"/>
              </a:spcBef>
              <a:spcAft>
                <a:spcPct val="0"/>
              </a:spcAft>
              <a:buClrTx/>
              <a:buSzTx/>
              <a:buFontTx/>
              <a:buNone/>
              <a:tabLst/>
              <a:defRPr/>
            </a:pPr>
            <a:fld id="{8D7874BA-B114-4D1F-A449-70AD1C45E88A}" type="slidenum">
              <a:rPr kumimoji="0" lang="en-US" sz="9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1086775"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sp>
        <p:nvSpPr>
          <p:cNvPr id="3" name="Rectangle 2"/>
          <p:cNvSpPr/>
          <p:nvPr userDrawn="1"/>
        </p:nvSpPr>
        <p:spPr bwMode="gray">
          <a:xfrm>
            <a:off x="1482571" y="2780115"/>
            <a:ext cx="10709429" cy="1308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6" name="Oval 5"/>
          <p:cNvSpPr/>
          <p:nvPr userDrawn="1"/>
        </p:nvSpPr>
        <p:spPr bwMode="gray">
          <a:xfrm>
            <a:off x="437477" y="2590309"/>
            <a:ext cx="1691925" cy="1687739"/>
          </a:xfrm>
          <a:prstGeom prst="ellipse">
            <a:avLst/>
          </a:prstGeom>
          <a:solidFill>
            <a:schemeClr val="accent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0" dirty="0" smtClean="0">
              <a:solidFill>
                <a:schemeClr val="bg1"/>
              </a:solidFill>
              <a:latin typeface="+mn-lt"/>
              <a:ea typeface="Arial" charset="0"/>
              <a:cs typeface="Arial" charset="0"/>
            </a:endParaRPr>
          </a:p>
        </p:txBody>
      </p:sp>
      <p:sp>
        <p:nvSpPr>
          <p:cNvPr id="5" name="Text Placeholder 4"/>
          <p:cNvSpPr>
            <a:spLocks noGrp="1"/>
          </p:cNvSpPr>
          <p:nvPr>
            <p:ph type="body" sz="quarter" idx="10" hasCustomPrompt="1"/>
          </p:nvPr>
        </p:nvSpPr>
        <p:spPr bwMode="gray">
          <a:xfrm>
            <a:off x="815750" y="3122194"/>
            <a:ext cx="916668" cy="914400"/>
          </a:xfrm>
        </p:spPr>
        <p:txBody>
          <a:bodyPr anchor="ctr"/>
          <a:lstStyle>
            <a:lvl1pPr marL="0" indent="0" algn="ctr">
              <a:buNone/>
              <a:defRPr sz="9600" b="0">
                <a:solidFill>
                  <a:schemeClr val="bg1"/>
                </a:solidFill>
                <a:latin typeface="+mn-lt"/>
              </a:defRPr>
            </a:lvl1pPr>
            <a:lvl5pPr marL="1828800" indent="0">
              <a:buNone/>
              <a:defRPr/>
            </a:lvl5pPr>
          </a:lstStyle>
          <a:p>
            <a:pPr lvl="0"/>
            <a:r>
              <a:rPr lang="en-US" dirty="0" smtClean="0"/>
              <a:t>#</a:t>
            </a:r>
          </a:p>
        </p:txBody>
      </p:sp>
      <p:sp>
        <p:nvSpPr>
          <p:cNvPr id="9" name="Title 1"/>
          <p:cNvSpPr>
            <a:spLocks noGrp="1"/>
          </p:cNvSpPr>
          <p:nvPr>
            <p:ph type="ctrTitle" hasCustomPrompt="1"/>
          </p:nvPr>
        </p:nvSpPr>
        <p:spPr>
          <a:xfrm>
            <a:off x="2517817" y="3233278"/>
            <a:ext cx="9319456" cy="517065"/>
          </a:xfrm>
        </p:spPr>
        <p:txBody>
          <a:bodyPr wrap="square" anchor="ctr" anchorCtr="0">
            <a:spAutoFit/>
          </a:bodyPr>
          <a:lstStyle>
            <a:lvl1pPr>
              <a:lnSpc>
                <a:spcPct val="80000"/>
              </a:lnSpc>
              <a:defRPr sz="4200" b="0" i="0" cap="all" baseline="0">
                <a:solidFill>
                  <a:schemeClr val="tx1"/>
                </a:solidFill>
                <a:effectLst/>
                <a:latin typeface="+mn-lt"/>
                <a:ea typeface="DIN Pro Black" charset="0"/>
                <a:cs typeface="DIN Pro Black" charset="0"/>
              </a:defRPr>
            </a:lvl1pPr>
          </a:lstStyle>
          <a:p>
            <a:r>
              <a:rPr lang="en-US" dirty="0" smtClean="0"/>
              <a:t>Click to add divider Title</a:t>
            </a:r>
            <a:endParaRPr lang="en-U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14432" y="316082"/>
            <a:ext cx="1589273" cy="330860"/>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4812" y="6572788"/>
            <a:ext cx="538959" cy="209328"/>
          </a:xfrm>
          <a:prstGeom prst="rect">
            <a:avLst/>
          </a:prstGeom>
        </p:spPr>
      </p:pic>
    </p:spTree>
    <p:extLst>
      <p:ext uri="{BB962C8B-B14F-4D97-AF65-F5344CB8AC3E}">
        <p14:creationId xmlns:p14="http://schemas.microsoft.com/office/powerpoint/2010/main" val="7280591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Gold Block &amp; Conten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65023"/>
          <a:stretch/>
        </p:blipFill>
        <p:spPr>
          <a:xfrm>
            <a:off x="0" y="-1"/>
            <a:ext cx="4262664" cy="6858000"/>
          </a:xfrm>
          <a:prstGeom prst="rect">
            <a:avLst/>
          </a:prstGeom>
        </p:spPr>
      </p:pic>
      <p:sp>
        <p:nvSpPr>
          <p:cNvPr id="10" name="Content Placeholder 3"/>
          <p:cNvSpPr>
            <a:spLocks noGrp="1"/>
          </p:cNvSpPr>
          <p:nvPr>
            <p:ph sz="half" idx="2" hasCustomPrompt="1"/>
          </p:nvPr>
        </p:nvSpPr>
        <p:spPr>
          <a:xfrm>
            <a:off x="4690872" y="777240"/>
            <a:ext cx="7082577" cy="5477256"/>
          </a:xfrm>
        </p:spPr>
        <p:txBody>
          <a:bodyPr anchor="ctr">
            <a:normAutofit/>
          </a:bodyPr>
          <a:lstStyle>
            <a:lvl1pPr>
              <a:buClr>
                <a:schemeClr val="tx1"/>
              </a:buClr>
              <a:defRPr sz="2200">
                <a:solidFill>
                  <a:schemeClr val="tx1"/>
                </a:solidFill>
              </a:defRPr>
            </a:lvl1pPr>
            <a:lvl2pPr>
              <a:buClr>
                <a:schemeClr val="tx1">
                  <a:lumMod val="75000"/>
                </a:schemeClr>
              </a:buClr>
              <a:defRPr sz="2000">
                <a:solidFill>
                  <a:schemeClr val="tx1"/>
                </a:solidFill>
              </a:defRPr>
            </a:lvl2pPr>
            <a:lvl3pPr>
              <a:buClr>
                <a:schemeClr val="tx1">
                  <a:lumMod val="75000"/>
                </a:schemeClr>
              </a:buClr>
              <a:defRPr sz="1800">
                <a:solidFill>
                  <a:schemeClr val="tx1"/>
                </a:solidFill>
              </a:defRPr>
            </a:lvl3pPr>
            <a:lvl4pPr>
              <a:buClr>
                <a:schemeClr val="tx1">
                  <a:lumMod val="75000"/>
                </a:schemeClr>
              </a:buClr>
              <a:defRPr sz="1600" baseline="0">
                <a:solidFill>
                  <a:schemeClr val="tx1"/>
                </a:solidFill>
              </a:defRPr>
            </a:lvl4pPr>
            <a:lvl5pPr>
              <a:buClr>
                <a:schemeClr val="tx1">
                  <a:lumMod val="75000"/>
                </a:schemeClr>
              </a:buClr>
              <a:defRPr sz="1400">
                <a:solidFill>
                  <a:schemeClr val="tx1"/>
                </a:solidFill>
              </a:defRPr>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Title 7"/>
          <p:cNvSpPr>
            <a:spLocks noGrp="1"/>
          </p:cNvSpPr>
          <p:nvPr>
            <p:ph type="title" hasCustomPrompt="1"/>
          </p:nvPr>
        </p:nvSpPr>
        <p:spPr bwMode="gray">
          <a:xfrm>
            <a:off x="429768" y="2984468"/>
            <a:ext cx="3273552" cy="886397"/>
          </a:xfrm>
        </p:spPr>
        <p:txBody>
          <a:bodyPr anchor="ctr">
            <a:spAutoFit/>
          </a:bodyPr>
          <a:lstStyle>
            <a:lvl1pPr>
              <a:lnSpc>
                <a:spcPct val="80000"/>
              </a:lnSpc>
              <a:defRPr sz="3600" cap="all" baseline="0">
                <a:solidFill>
                  <a:schemeClr val="bg1"/>
                </a:solidFill>
              </a:defRPr>
            </a:lvl1pPr>
          </a:lstStyle>
          <a:p>
            <a:r>
              <a:rPr lang="en-US" dirty="0" smtClean="0"/>
              <a:t>Click to add title</a:t>
            </a:r>
            <a:endParaRPr lang="en-US" dirty="0"/>
          </a:p>
        </p:txBody>
      </p:sp>
      <p:sp>
        <p:nvSpPr>
          <p:cNvPr id="7" name="Rectangle 6"/>
          <p:cNvSpPr txBox="1">
            <a:spLocks noChangeArrowheads="1"/>
          </p:cNvSpPr>
          <p:nvPr/>
        </p:nvSpPr>
        <p:spPr bwMode="auto">
          <a:xfrm>
            <a:off x="11320847" y="6629401"/>
            <a:ext cx="592666" cy="1384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defRPr sz="700"/>
            </a:lvl1pPr>
          </a:lstStyle>
          <a:p>
            <a:pPr marL="0" marR="0" lvl="0" indent="0" algn="r" defTabSz="1086775" rtl="0" eaLnBrk="0" fontAlgn="base" latinLnBrk="0" hangingPunct="0">
              <a:lnSpc>
                <a:spcPct val="100000"/>
              </a:lnSpc>
              <a:spcBef>
                <a:spcPct val="0"/>
              </a:spcBef>
              <a:spcAft>
                <a:spcPct val="0"/>
              </a:spcAft>
              <a:buClrTx/>
              <a:buSzTx/>
              <a:buFontTx/>
              <a:buNone/>
              <a:tabLst/>
              <a:defRPr/>
            </a:pPr>
            <a:fld id="{8D7874BA-B114-4D1F-A449-70AD1C45E88A}" type="slidenum">
              <a:rPr kumimoji="0" lang="en-US" sz="900" b="0" i="0" u="none" strike="noStrike" kern="1200" cap="none" spc="0" normalizeH="0" baseline="0" noProof="0" smtClean="0">
                <a:ln>
                  <a:noFill/>
                </a:ln>
                <a:solidFill>
                  <a:schemeClr val="tx1"/>
                </a:solidFill>
                <a:effectLst/>
                <a:uLnTx/>
                <a:uFillTx/>
                <a:latin typeface="+mn-lt"/>
                <a:ea typeface="MS PGothic" pitchFamily="34" charset="-128"/>
                <a:cs typeface="+mn-cs"/>
              </a:rPr>
              <a:pPr marL="0" marR="0" lvl="0" indent="0" algn="r" defTabSz="1086775"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mn-lt"/>
              <a:ea typeface="MS PGothic" pitchFamily="34" charset="-128"/>
              <a:cs typeface="+mn-cs"/>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17192" y="316082"/>
            <a:ext cx="1586386" cy="330259"/>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4812" y="6572788"/>
            <a:ext cx="538959" cy="209328"/>
          </a:xfrm>
          <a:prstGeom prst="rect">
            <a:avLst/>
          </a:prstGeom>
        </p:spPr>
      </p:pic>
    </p:spTree>
    <p:extLst>
      <p:ext uri="{BB962C8B-B14F-4D97-AF65-F5344CB8AC3E}">
        <p14:creationId xmlns:p14="http://schemas.microsoft.com/office/powerpoint/2010/main" val="254418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Gold Accent Divi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7" y="-1"/>
            <a:ext cx="12187065" cy="6858000"/>
          </a:xfrm>
          <a:prstGeom prst="rect">
            <a:avLst/>
          </a:prstGeom>
        </p:spPr>
      </p:pic>
      <p:sp>
        <p:nvSpPr>
          <p:cNvPr id="22" name="Title 21"/>
          <p:cNvSpPr>
            <a:spLocks noGrp="1"/>
          </p:cNvSpPr>
          <p:nvPr>
            <p:ph type="title" hasCustomPrompt="1"/>
          </p:nvPr>
        </p:nvSpPr>
        <p:spPr bwMode="gray">
          <a:xfrm>
            <a:off x="384048" y="3133535"/>
            <a:ext cx="10186416" cy="590931"/>
          </a:xfrm>
        </p:spPr>
        <p:txBody>
          <a:bodyPr>
            <a:spAutoFit/>
          </a:bodyPr>
          <a:lstStyle>
            <a:lvl1pPr algn="l">
              <a:lnSpc>
                <a:spcPct val="80000"/>
              </a:lnSpc>
              <a:defRPr sz="4800">
                <a:solidFill>
                  <a:schemeClr val="bg1"/>
                </a:solidFill>
                <a:latin typeface="+mn-lt"/>
              </a:defRPr>
            </a:lvl1pPr>
          </a:lstStyle>
          <a:p>
            <a:r>
              <a:rPr lang="en-US" dirty="0" smtClean="0"/>
              <a:t>Click to add divider title</a:t>
            </a:r>
            <a:endParaRPr lang="en-US" dirty="0"/>
          </a:p>
        </p:txBody>
      </p:sp>
      <p:sp>
        <p:nvSpPr>
          <p:cNvPr id="6" name="Rectangle 6"/>
          <p:cNvSpPr txBox="1">
            <a:spLocks noChangeArrowheads="1"/>
          </p:cNvSpPr>
          <p:nvPr/>
        </p:nvSpPr>
        <p:spPr bwMode="gray">
          <a:xfrm>
            <a:off x="11320847" y="6629401"/>
            <a:ext cx="592666" cy="1384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defRPr sz="700"/>
            </a:lvl1pPr>
          </a:lstStyle>
          <a:p>
            <a:pPr marL="0" marR="0" lvl="0" indent="0" algn="r" defTabSz="1086775" rtl="0" eaLnBrk="0" fontAlgn="base" latinLnBrk="0" hangingPunct="0">
              <a:lnSpc>
                <a:spcPct val="100000"/>
              </a:lnSpc>
              <a:spcBef>
                <a:spcPct val="0"/>
              </a:spcBef>
              <a:spcAft>
                <a:spcPct val="0"/>
              </a:spcAft>
              <a:buClrTx/>
              <a:buSzTx/>
              <a:buFontTx/>
              <a:buNone/>
              <a:tabLst/>
              <a:defRPr/>
            </a:pPr>
            <a:fld id="{8D7874BA-B114-4D1F-A449-70AD1C45E88A}" type="slidenum">
              <a:rPr kumimoji="0" lang="en-US" sz="9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1086775"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14432" y="316082"/>
            <a:ext cx="1589273" cy="330860"/>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4812" y="6572788"/>
            <a:ext cx="538959" cy="209328"/>
          </a:xfrm>
          <a:prstGeom prst="rect">
            <a:avLst/>
          </a:prstGeom>
        </p:spPr>
      </p:pic>
    </p:spTree>
    <p:extLst>
      <p:ext uri="{BB962C8B-B14F-4D97-AF65-F5344CB8AC3E}">
        <p14:creationId xmlns:p14="http://schemas.microsoft.com/office/powerpoint/2010/main" val="3039570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Gold Number Divider">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7" y="-1"/>
            <a:ext cx="12187065" cy="6858000"/>
          </a:xfrm>
          <a:prstGeom prst="rect">
            <a:avLst/>
          </a:prstGeom>
        </p:spPr>
      </p:pic>
      <p:sp>
        <p:nvSpPr>
          <p:cNvPr id="8" name="Rectangle 6"/>
          <p:cNvSpPr txBox="1">
            <a:spLocks noChangeArrowheads="1"/>
          </p:cNvSpPr>
          <p:nvPr/>
        </p:nvSpPr>
        <p:spPr bwMode="gray">
          <a:xfrm>
            <a:off x="11320847" y="6629401"/>
            <a:ext cx="592666" cy="1384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defRPr sz="700"/>
            </a:lvl1pPr>
          </a:lstStyle>
          <a:p>
            <a:pPr marL="0" marR="0" lvl="0" indent="0" algn="r" defTabSz="1086775" rtl="0" eaLnBrk="0" fontAlgn="base" latinLnBrk="0" hangingPunct="0">
              <a:lnSpc>
                <a:spcPct val="100000"/>
              </a:lnSpc>
              <a:spcBef>
                <a:spcPct val="0"/>
              </a:spcBef>
              <a:spcAft>
                <a:spcPct val="0"/>
              </a:spcAft>
              <a:buClrTx/>
              <a:buSzTx/>
              <a:buFontTx/>
              <a:buNone/>
              <a:tabLst/>
              <a:defRPr/>
            </a:pPr>
            <a:fld id="{8D7874BA-B114-4D1F-A449-70AD1C45E88A}" type="slidenum">
              <a:rPr kumimoji="0" lang="en-US" sz="9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1086775"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sp>
        <p:nvSpPr>
          <p:cNvPr id="3" name="Rectangle 2"/>
          <p:cNvSpPr/>
          <p:nvPr userDrawn="1"/>
        </p:nvSpPr>
        <p:spPr bwMode="gray">
          <a:xfrm>
            <a:off x="1482571" y="2780115"/>
            <a:ext cx="10709429" cy="1308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6" name="Oval 5"/>
          <p:cNvSpPr/>
          <p:nvPr userDrawn="1"/>
        </p:nvSpPr>
        <p:spPr bwMode="gray">
          <a:xfrm>
            <a:off x="437477" y="2590309"/>
            <a:ext cx="1691925" cy="1687739"/>
          </a:xfrm>
          <a:prstGeom prst="ellipse">
            <a:avLst/>
          </a:prstGeom>
          <a:solidFill>
            <a:schemeClr val="accent5"/>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0" dirty="0" smtClean="0">
              <a:solidFill>
                <a:schemeClr val="bg1"/>
              </a:solidFill>
              <a:latin typeface="+mn-lt"/>
              <a:ea typeface="Arial" charset="0"/>
              <a:cs typeface="Arial" charset="0"/>
            </a:endParaRPr>
          </a:p>
        </p:txBody>
      </p:sp>
      <p:sp>
        <p:nvSpPr>
          <p:cNvPr id="5" name="Text Placeholder 4"/>
          <p:cNvSpPr>
            <a:spLocks noGrp="1"/>
          </p:cNvSpPr>
          <p:nvPr>
            <p:ph type="body" sz="quarter" idx="10" hasCustomPrompt="1"/>
          </p:nvPr>
        </p:nvSpPr>
        <p:spPr bwMode="gray">
          <a:xfrm>
            <a:off x="815750" y="3122194"/>
            <a:ext cx="916668" cy="914400"/>
          </a:xfrm>
        </p:spPr>
        <p:txBody>
          <a:bodyPr anchor="ctr"/>
          <a:lstStyle>
            <a:lvl1pPr marL="0" indent="0" algn="ctr">
              <a:buNone/>
              <a:defRPr sz="9600" b="0">
                <a:solidFill>
                  <a:schemeClr val="bg1"/>
                </a:solidFill>
                <a:latin typeface="+mn-lt"/>
              </a:defRPr>
            </a:lvl1pPr>
            <a:lvl5pPr marL="1828800" indent="0">
              <a:buNone/>
              <a:defRPr/>
            </a:lvl5pPr>
          </a:lstStyle>
          <a:p>
            <a:pPr lvl="0"/>
            <a:r>
              <a:rPr lang="en-US" dirty="0" smtClean="0"/>
              <a:t>#</a:t>
            </a:r>
          </a:p>
        </p:txBody>
      </p:sp>
      <p:sp>
        <p:nvSpPr>
          <p:cNvPr id="9" name="Title 1"/>
          <p:cNvSpPr>
            <a:spLocks noGrp="1"/>
          </p:cNvSpPr>
          <p:nvPr>
            <p:ph type="ctrTitle" hasCustomPrompt="1"/>
          </p:nvPr>
        </p:nvSpPr>
        <p:spPr>
          <a:xfrm>
            <a:off x="2517817" y="3233278"/>
            <a:ext cx="9319456" cy="517065"/>
          </a:xfrm>
        </p:spPr>
        <p:txBody>
          <a:bodyPr wrap="square" anchor="ctr" anchorCtr="0">
            <a:spAutoFit/>
          </a:bodyPr>
          <a:lstStyle>
            <a:lvl1pPr>
              <a:lnSpc>
                <a:spcPct val="80000"/>
              </a:lnSpc>
              <a:defRPr sz="4200" b="0" i="0" cap="all" baseline="0">
                <a:solidFill>
                  <a:schemeClr val="tx1"/>
                </a:solidFill>
                <a:effectLst/>
                <a:latin typeface="+mn-lt"/>
                <a:ea typeface="DIN Pro Black" charset="0"/>
                <a:cs typeface="DIN Pro Black" charset="0"/>
              </a:defRPr>
            </a:lvl1pPr>
          </a:lstStyle>
          <a:p>
            <a:r>
              <a:rPr lang="en-US" dirty="0" smtClean="0"/>
              <a:t>Click to add divider Title</a:t>
            </a:r>
            <a:endParaRPr lang="en-U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14432" y="316082"/>
            <a:ext cx="1589273" cy="330860"/>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4812" y="6572788"/>
            <a:ext cx="538959" cy="209328"/>
          </a:xfrm>
          <a:prstGeom prst="rect">
            <a:avLst/>
          </a:prstGeom>
        </p:spPr>
      </p:pic>
    </p:spTree>
    <p:extLst>
      <p:ext uri="{BB962C8B-B14F-4D97-AF65-F5344CB8AC3E}">
        <p14:creationId xmlns:p14="http://schemas.microsoft.com/office/powerpoint/2010/main" val="39653605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lack Background">
    <p:bg bwMode="black">
      <p:bgPr>
        <a:solidFill>
          <a:srgbClr val="000000"/>
        </a:solidFill>
        <a:effectLst/>
      </p:bgPr>
    </p:bg>
    <p:spTree>
      <p:nvGrpSpPr>
        <p:cNvPr id="1" name=""/>
        <p:cNvGrpSpPr/>
        <p:nvPr/>
      </p:nvGrpSpPr>
      <p:grpSpPr>
        <a:xfrm>
          <a:off x="0" y="0"/>
          <a:ext cx="0" cy="0"/>
          <a:chOff x="0" y="0"/>
          <a:chExt cx="0" cy="0"/>
        </a:xfrm>
      </p:grpSpPr>
      <p:sp>
        <p:nvSpPr>
          <p:cNvPr id="10" name="Rectangle 6"/>
          <p:cNvSpPr txBox="1">
            <a:spLocks noChangeArrowheads="1"/>
          </p:cNvSpPr>
          <p:nvPr/>
        </p:nvSpPr>
        <p:spPr bwMode="gray">
          <a:xfrm>
            <a:off x="11320847" y="6629401"/>
            <a:ext cx="592666" cy="1384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defRPr sz="700"/>
            </a:lvl1pPr>
          </a:lstStyle>
          <a:p>
            <a:pPr marL="0" marR="0" lvl="0" indent="0" algn="r" defTabSz="1086775" rtl="0" eaLnBrk="0" fontAlgn="base" latinLnBrk="0" hangingPunct="0">
              <a:lnSpc>
                <a:spcPct val="100000"/>
              </a:lnSpc>
              <a:spcBef>
                <a:spcPct val="0"/>
              </a:spcBef>
              <a:spcAft>
                <a:spcPct val="0"/>
              </a:spcAft>
              <a:buClrTx/>
              <a:buSzTx/>
              <a:buFontTx/>
              <a:buNone/>
              <a:tabLst/>
              <a:defRPr/>
            </a:pPr>
            <a:fld id="{8D7874BA-B114-4D1F-A449-70AD1C45E88A}" type="slidenum">
              <a:rPr kumimoji="0" lang="en-US" sz="9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1086775"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14432" y="316082"/>
            <a:ext cx="1589273" cy="33086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4812" y="6572788"/>
            <a:ext cx="538959" cy="209328"/>
          </a:xfrm>
          <a:prstGeom prst="rect">
            <a:avLst/>
          </a:prstGeom>
        </p:spPr>
      </p:pic>
    </p:spTree>
    <p:extLst>
      <p:ext uri="{BB962C8B-B14F-4D97-AF65-F5344CB8AC3E}">
        <p14:creationId xmlns:p14="http://schemas.microsoft.com/office/powerpoint/2010/main" val="22230893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Blank_DO NOT DELET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1_Green Block &amp; Content">
    <p:spTree>
      <p:nvGrpSpPr>
        <p:cNvPr id="1" name=""/>
        <p:cNvGrpSpPr/>
        <p:nvPr/>
      </p:nvGrpSpPr>
      <p:grpSpPr>
        <a:xfrm>
          <a:off x="0" y="0"/>
          <a:ext cx="0" cy="0"/>
          <a:chOff x="0" y="0"/>
          <a:chExt cx="0" cy="0"/>
        </a:xfrm>
      </p:grpSpPr>
      <p:sp>
        <p:nvSpPr>
          <p:cNvPr id="10" name="Content Placeholder 3"/>
          <p:cNvSpPr>
            <a:spLocks noGrp="1"/>
          </p:cNvSpPr>
          <p:nvPr>
            <p:ph sz="half" idx="2"/>
          </p:nvPr>
        </p:nvSpPr>
        <p:spPr>
          <a:xfrm>
            <a:off x="4797387" y="758952"/>
            <a:ext cx="7082577" cy="5715000"/>
          </a:xfrm>
        </p:spPr>
        <p:txBody>
          <a:bodyPr anchor="ctr">
            <a:normAutofit/>
          </a:bodyPr>
          <a:lstStyle>
            <a:lvl1pPr>
              <a:buClr>
                <a:schemeClr val="accent2"/>
              </a:buClr>
              <a:defRPr sz="2200">
                <a:solidFill>
                  <a:schemeClr val="tx1"/>
                </a:solidFill>
                <a:latin typeface="Franklin Gothic Book" charset="0"/>
              </a:defRPr>
            </a:lvl1pPr>
            <a:lvl2pPr>
              <a:buClr>
                <a:schemeClr val="tx1">
                  <a:lumMod val="75000"/>
                </a:schemeClr>
              </a:buClr>
              <a:defRPr sz="2000">
                <a:solidFill>
                  <a:schemeClr val="tx1"/>
                </a:solidFill>
                <a:latin typeface="Franklin Gothic Book" charset="0"/>
              </a:defRPr>
            </a:lvl2pPr>
            <a:lvl3pPr>
              <a:buClr>
                <a:schemeClr val="tx1">
                  <a:lumMod val="75000"/>
                </a:schemeClr>
              </a:buClr>
              <a:defRPr sz="1800">
                <a:solidFill>
                  <a:schemeClr val="tx1"/>
                </a:solidFill>
                <a:latin typeface="Franklin Gothic Book" charset="0"/>
              </a:defRPr>
            </a:lvl3pPr>
            <a:lvl4pPr>
              <a:buClr>
                <a:schemeClr val="tx1">
                  <a:lumMod val="75000"/>
                </a:schemeClr>
              </a:buClr>
              <a:defRPr sz="1600" baseline="0">
                <a:solidFill>
                  <a:schemeClr val="tx1"/>
                </a:solidFill>
                <a:latin typeface="Franklin Gothic Book" charset="0"/>
              </a:defRPr>
            </a:lvl4pPr>
            <a:lvl5pPr>
              <a:buClr>
                <a:schemeClr val="tx1">
                  <a:lumMod val="75000"/>
                </a:schemeClr>
              </a:buClr>
              <a:defRPr sz="1400">
                <a:solidFill>
                  <a:schemeClr val="tx1"/>
                </a:solidFill>
                <a:latin typeface="Franklin Gothic Book"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Rectangle 7"/>
          <p:cNvSpPr/>
          <p:nvPr userDrawn="1"/>
        </p:nvSpPr>
        <p:spPr>
          <a:xfrm>
            <a:off x="0" y="0"/>
            <a:ext cx="4262664" cy="6858000"/>
          </a:xfrm>
          <a:prstGeom prst="rect">
            <a:avLst/>
          </a:prstGeom>
          <a:solidFill>
            <a:schemeClr val="accent2"/>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all" spc="0" normalizeH="0" baseline="0" noProof="0" dirty="0">
              <a:ln>
                <a:noFill/>
              </a:ln>
              <a:solidFill>
                <a:schemeClr val="accent5">
                  <a:lumMod val="75000"/>
                </a:schemeClr>
              </a:solidFill>
              <a:effectLst/>
              <a:uLnTx/>
              <a:uFillTx/>
              <a:latin typeface="Franklin Gothic Book" charset="0"/>
              <a:ea typeface="+mn-ea"/>
              <a:cs typeface="+mn-cs"/>
            </a:endParaRPr>
          </a:p>
        </p:txBody>
      </p:sp>
      <p:sp>
        <p:nvSpPr>
          <p:cNvPr id="11" name="Title 7"/>
          <p:cNvSpPr>
            <a:spLocks noGrp="1"/>
          </p:cNvSpPr>
          <p:nvPr>
            <p:ph type="title" hasCustomPrompt="1"/>
          </p:nvPr>
        </p:nvSpPr>
        <p:spPr>
          <a:xfrm>
            <a:off x="290438" y="2616470"/>
            <a:ext cx="3590282" cy="1625060"/>
          </a:xfrm>
        </p:spPr>
        <p:txBody>
          <a:bodyPr>
            <a:spAutoFit/>
          </a:bodyPr>
          <a:lstStyle>
            <a:lvl1pPr>
              <a:lnSpc>
                <a:spcPct val="80000"/>
              </a:lnSpc>
              <a:defRPr sz="4400" cap="all" baseline="0">
                <a:latin typeface="Franklin Gothic Book" charset="0"/>
              </a:defRPr>
            </a:lvl1pPr>
          </a:lstStyle>
          <a:p>
            <a:r>
              <a:rPr lang="en-US" dirty="0" smtClean="0"/>
              <a:t>Click to Edit Master Title Style</a:t>
            </a:r>
            <a:endParaRPr lang="en-US" dirty="0"/>
          </a:p>
        </p:txBody>
      </p:sp>
      <p:sp>
        <p:nvSpPr>
          <p:cNvPr id="7" name="Rectangle 6"/>
          <p:cNvSpPr txBox="1">
            <a:spLocks noChangeArrowheads="1"/>
          </p:cNvSpPr>
          <p:nvPr userDrawn="1"/>
        </p:nvSpPr>
        <p:spPr bwMode="auto">
          <a:xfrm>
            <a:off x="11320847" y="6629401"/>
            <a:ext cx="592666" cy="1384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defRPr sz="700"/>
            </a:lvl1pPr>
          </a:lstStyle>
          <a:p>
            <a:pPr marL="0" marR="0" lvl="0" indent="0" algn="r" defTabSz="1086775" rtl="0" eaLnBrk="0" fontAlgn="base" latinLnBrk="0" hangingPunct="0">
              <a:lnSpc>
                <a:spcPct val="100000"/>
              </a:lnSpc>
              <a:spcBef>
                <a:spcPct val="0"/>
              </a:spcBef>
              <a:spcAft>
                <a:spcPct val="0"/>
              </a:spcAft>
              <a:buClrTx/>
              <a:buSzTx/>
              <a:buFontTx/>
              <a:buNone/>
              <a:tabLst/>
              <a:defRPr/>
            </a:pPr>
            <a:fld id="{8D7874BA-B114-4D1F-A449-70AD1C45E88A}" type="slidenum">
              <a:rPr kumimoji="0" lang="en-US" sz="900" b="0" i="0" u="none" strike="noStrike" kern="1200" cap="none" spc="0" normalizeH="0" baseline="0" noProof="0" smtClean="0">
                <a:ln>
                  <a:noFill/>
                </a:ln>
                <a:solidFill>
                  <a:schemeClr val="tx1"/>
                </a:solidFill>
                <a:effectLst/>
                <a:uLnTx/>
                <a:uFillTx/>
                <a:latin typeface="Franklin Gothic Book" charset="0"/>
                <a:ea typeface="MS PGothic" pitchFamily="34" charset="-128"/>
                <a:cs typeface="+mn-cs"/>
              </a:rPr>
              <a:pPr marL="0" marR="0" lvl="0" indent="0" algn="r" defTabSz="1086775"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Franklin Gothic Book" charset="0"/>
              <a:ea typeface="MS PGothic" pitchFamily="34" charset="-128"/>
              <a:cs typeface="+mn-cs"/>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32534" y="243620"/>
            <a:ext cx="1441921" cy="297181"/>
          </a:xfrm>
          <a:prstGeom prst="rect">
            <a:avLst/>
          </a:prstGeom>
        </p:spPr>
      </p:pic>
    </p:spTree>
    <p:extLst>
      <p:ext uri="{BB962C8B-B14F-4D97-AF65-F5344CB8AC3E}">
        <p14:creationId xmlns:p14="http://schemas.microsoft.com/office/powerpoint/2010/main" val="1604917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Green Divi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7" y="-1"/>
            <a:ext cx="12187065" cy="6858000"/>
          </a:xfrm>
          <a:prstGeom prst="rect">
            <a:avLst/>
          </a:prstGeom>
        </p:spPr>
      </p:pic>
      <p:sp>
        <p:nvSpPr>
          <p:cNvPr id="22" name="Title 21"/>
          <p:cNvSpPr>
            <a:spLocks noGrp="1"/>
          </p:cNvSpPr>
          <p:nvPr>
            <p:ph type="title" hasCustomPrompt="1"/>
          </p:nvPr>
        </p:nvSpPr>
        <p:spPr bwMode="gray">
          <a:xfrm>
            <a:off x="386943" y="3133535"/>
            <a:ext cx="10186176" cy="590931"/>
          </a:xfrm>
        </p:spPr>
        <p:txBody>
          <a:bodyPr wrap="square" anchor="ctr">
            <a:spAutoFit/>
          </a:bodyPr>
          <a:lstStyle>
            <a:lvl1pPr algn="l">
              <a:lnSpc>
                <a:spcPct val="80000"/>
              </a:lnSpc>
              <a:defRPr sz="4800" baseline="0">
                <a:solidFill>
                  <a:schemeClr val="bg1"/>
                </a:solidFill>
                <a:latin typeface="+mn-lt"/>
              </a:defRPr>
            </a:lvl1pPr>
          </a:lstStyle>
          <a:p>
            <a:r>
              <a:rPr lang="en-US" dirty="0" smtClean="0"/>
              <a:t>Click to add divider title</a:t>
            </a:r>
            <a:endParaRPr lang="en-US" dirty="0"/>
          </a:p>
        </p:txBody>
      </p:sp>
      <p:sp>
        <p:nvSpPr>
          <p:cNvPr id="6" name="Rectangle 6"/>
          <p:cNvSpPr txBox="1">
            <a:spLocks noChangeArrowheads="1"/>
          </p:cNvSpPr>
          <p:nvPr/>
        </p:nvSpPr>
        <p:spPr bwMode="gray">
          <a:xfrm>
            <a:off x="11320847" y="6629401"/>
            <a:ext cx="592666" cy="1384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defRPr sz="700"/>
            </a:lvl1pPr>
          </a:lstStyle>
          <a:p>
            <a:pPr marL="0" marR="0" lvl="0" indent="0" algn="r" defTabSz="1086775" rtl="0" eaLnBrk="0" fontAlgn="base" latinLnBrk="0" hangingPunct="0">
              <a:lnSpc>
                <a:spcPct val="100000"/>
              </a:lnSpc>
              <a:spcBef>
                <a:spcPct val="0"/>
              </a:spcBef>
              <a:spcAft>
                <a:spcPct val="0"/>
              </a:spcAft>
              <a:buClrTx/>
              <a:buSzTx/>
              <a:buFontTx/>
              <a:buNone/>
              <a:tabLst/>
              <a:defRPr/>
            </a:pPr>
            <a:fld id="{8D7874BA-B114-4D1F-A449-70AD1C45E88A}" type="slidenum">
              <a:rPr kumimoji="0" lang="en-US" sz="9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1086775"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14432" y="316082"/>
            <a:ext cx="1589273" cy="330860"/>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4812" y="6572788"/>
            <a:ext cx="538959" cy="209328"/>
          </a:xfrm>
          <a:prstGeom prst="rect">
            <a:avLst/>
          </a:prstGeom>
        </p:spPr>
      </p:pic>
    </p:spTree>
    <p:extLst>
      <p:ext uri="{BB962C8B-B14F-4D97-AF65-F5344CB8AC3E}">
        <p14:creationId xmlns:p14="http://schemas.microsoft.com/office/powerpoint/2010/main" val="263494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3_Title Onl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7" name="Subtitle 2"/>
          <p:cNvSpPr>
            <a:spLocks noGrp="1" noChangeAspect="1"/>
          </p:cNvSpPr>
          <p:nvPr>
            <p:ph type="subTitle" idx="15"/>
          </p:nvPr>
        </p:nvSpPr>
        <p:spPr>
          <a:xfrm>
            <a:off x="287453" y="896112"/>
            <a:ext cx="11594592" cy="338328"/>
          </a:xfrm>
        </p:spPr>
        <p:txBody>
          <a:bodyPr/>
          <a:lstStyle>
            <a:lvl1pPr marL="0" indent="0" algn="l">
              <a:buNone/>
              <a:defRPr sz="2394">
                <a:solidFill>
                  <a:schemeClr val="tx1"/>
                </a:solidFill>
                <a:latin typeface="Arial Narrow" pitchFamily="34" charset="0"/>
              </a:defRPr>
            </a:lvl1pPr>
            <a:lvl2pPr marL="608047" indent="0" algn="ctr">
              <a:buNone/>
              <a:defRPr>
                <a:solidFill>
                  <a:schemeClr val="tx1">
                    <a:tint val="75000"/>
                  </a:schemeClr>
                </a:solidFill>
              </a:defRPr>
            </a:lvl2pPr>
            <a:lvl3pPr marL="1216092" indent="0" algn="ctr">
              <a:buNone/>
              <a:defRPr>
                <a:solidFill>
                  <a:schemeClr val="tx1">
                    <a:tint val="75000"/>
                  </a:schemeClr>
                </a:solidFill>
              </a:defRPr>
            </a:lvl3pPr>
            <a:lvl4pPr marL="1824138" indent="0" algn="ctr">
              <a:buNone/>
              <a:defRPr>
                <a:solidFill>
                  <a:schemeClr val="tx1">
                    <a:tint val="75000"/>
                  </a:schemeClr>
                </a:solidFill>
              </a:defRPr>
            </a:lvl4pPr>
            <a:lvl5pPr marL="2432183" indent="0" algn="ctr">
              <a:buNone/>
              <a:defRPr>
                <a:solidFill>
                  <a:schemeClr val="tx1">
                    <a:tint val="75000"/>
                  </a:schemeClr>
                </a:solidFill>
              </a:defRPr>
            </a:lvl5pPr>
            <a:lvl6pPr marL="3040228" indent="0" algn="ctr">
              <a:buNone/>
              <a:defRPr>
                <a:solidFill>
                  <a:schemeClr val="tx1">
                    <a:tint val="75000"/>
                  </a:schemeClr>
                </a:solidFill>
              </a:defRPr>
            </a:lvl6pPr>
            <a:lvl7pPr marL="3648275" indent="0" algn="ctr">
              <a:buNone/>
              <a:defRPr>
                <a:solidFill>
                  <a:schemeClr val="tx1">
                    <a:tint val="75000"/>
                  </a:schemeClr>
                </a:solidFill>
              </a:defRPr>
            </a:lvl7pPr>
            <a:lvl8pPr marL="4256319" indent="0" algn="ctr">
              <a:buNone/>
              <a:defRPr>
                <a:solidFill>
                  <a:schemeClr val="tx1">
                    <a:tint val="75000"/>
                  </a:schemeClr>
                </a:solidFill>
              </a:defRPr>
            </a:lvl8pPr>
            <a:lvl9pPr marL="4864366" indent="0" algn="ctr">
              <a:buNone/>
              <a:defRPr>
                <a:solidFill>
                  <a:schemeClr val="tx1">
                    <a:tint val="75000"/>
                  </a:schemeClr>
                </a:solidFill>
              </a:defRPr>
            </a:lvl9pPr>
          </a:lstStyle>
          <a:p>
            <a:r>
              <a:rPr lang="en-US" smtClean="0"/>
              <a:t>Click to edit Master subtitle style</a:t>
            </a:r>
            <a:endParaRPr lang="en-US"/>
          </a:p>
        </p:txBody>
      </p:sp>
      <p:sp>
        <p:nvSpPr>
          <p:cNvPr id="4" name="Footer Placeholder 4"/>
          <p:cNvSpPr>
            <a:spLocks noGrp="1"/>
          </p:cNvSpPr>
          <p:nvPr>
            <p:ph type="ftr" sz="quarter" idx="3"/>
          </p:nvPr>
        </p:nvSpPr>
        <p:spPr>
          <a:xfrm>
            <a:off x="3096768" y="6711696"/>
            <a:ext cx="5998464" cy="109728"/>
          </a:xfrm>
          <a:prstGeom prst="rect">
            <a:avLst/>
          </a:prstGeom>
        </p:spPr>
        <p:txBody>
          <a:bodyPr lIns="0" tIns="0" rIns="0" bIns="0"/>
          <a:lstStyle>
            <a:lvl1pPr algn="ctr">
              <a:defRPr sz="931" b="1"/>
            </a:lvl1pPr>
          </a:lstStyle>
          <a:p>
            <a:endParaRPr lang="en-US" dirty="0">
              <a:solidFill>
                <a:srgbClr val="53565A"/>
              </a:solidFill>
            </a:endParaRPr>
          </a:p>
        </p:txBody>
      </p:sp>
    </p:spTree>
    <p:extLst>
      <p:ext uri="{BB962C8B-B14F-4D97-AF65-F5344CB8AC3E}">
        <p14:creationId xmlns:p14="http://schemas.microsoft.com/office/powerpoint/2010/main" val="69225026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95897" y="1380744"/>
            <a:ext cx="5568176" cy="5029200"/>
          </a:xfrm>
        </p:spPr>
        <p:txBody>
          <a:bodyPr/>
          <a:lstStyle>
            <a:lvl1pPr>
              <a:defRPr sz="2660"/>
            </a:lvl1pPr>
            <a:lvl2pPr>
              <a:defRPr sz="2394"/>
            </a:lvl2pPr>
            <a:lvl3pPr>
              <a:defRPr sz="2128"/>
            </a:lvl3pPr>
            <a:lvl4pPr>
              <a:defRPr sz="1862"/>
            </a:lvl4pPr>
            <a:lvl5pPr>
              <a:defRPr sz="1862"/>
            </a:lvl5pPr>
            <a:lvl6pPr>
              <a:defRPr sz="2394"/>
            </a:lvl6pPr>
            <a:lvl7pPr>
              <a:defRPr sz="2394"/>
            </a:lvl7pPr>
            <a:lvl8pPr>
              <a:defRPr sz="2394"/>
            </a:lvl8pPr>
            <a:lvl9pPr>
              <a:defRPr sz="2394"/>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6321146" y="1380744"/>
            <a:ext cx="5568176" cy="5029200"/>
          </a:xfrm>
        </p:spPr>
        <p:txBody>
          <a:bodyPr/>
          <a:lstStyle>
            <a:lvl1pPr>
              <a:defRPr sz="2660"/>
            </a:lvl1pPr>
            <a:lvl2pPr>
              <a:defRPr sz="2394"/>
            </a:lvl2pPr>
            <a:lvl3pPr>
              <a:defRPr sz="2128"/>
            </a:lvl3pPr>
            <a:lvl4pPr>
              <a:defRPr sz="1862"/>
            </a:lvl4pPr>
            <a:lvl5pPr>
              <a:defRPr sz="1862"/>
            </a:lvl5pPr>
            <a:lvl6pPr>
              <a:defRPr sz="2394"/>
            </a:lvl6pPr>
            <a:lvl7pPr>
              <a:defRPr sz="2394"/>
            </a:lvl7pPr>
            <a:lvl8pPr>
              <a:defRPr sz="2394"/>
            </a:lvl8pPr>
            <a:lvl9pPr>
              <a:defRPr sz="2394"/>
            </a:lvl9pPr>
          </a:lstStyle>
          <a:p>
            <a:pPr lvl="0"/>
            <a:r>
              <a:rPr lang="en-US" smtClean="0"/>
              <a:t>Click to edit Master text styles</a:t>
            </a:r>
          </a:p>
          <a:p>
            <a:pPr lvl="1"/>
            <a:r>
              <a:rPr lang="en-US" smtClean="0"/>
              <a:t>Second level</a:t>
            </a:r>
          </a:p>
          <a:p>
            <a:pPr lvl="2"/>
            <a:r>
              <a:rPr lang="en-US" smtClean="0"/>
              <a:t>Third level</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7" name="Subtitle 2"/>
          <p:cNvSpPr>
            <a:spLocks noGrp="1" noChangeAspect="1"/>
          </p:cNvSpPr>
          <p:nvPr>
            <p:ph type="subTitle" idx="15"/>
          </p:nvPr>
        </p:nvSpPr>
        <p:spPr>
          <a:xfrm>
            <a:off x="287453" y="896113"/>
            <a:ext cx="11594592" cy="338328"/>
          </a:xfrm>
        </p:spPr>
        <p:txBody>
          <a:bodyPr/>
          <a:lstStyle>
            <a:lvl1pPr marL="0" indent="0" algn="l">
              <a:buNone/>
              <a:defRPr sz="2926">
                <a:solidFill>
                  <a:schemeClr val="tx1"/>
                </a:solidFill>
                <a:latin typeface="Arial Narrow" pitchFamily="34" charset="0"/>
              </a:defRPr>
            </a:lvl1pPr>
            <a:lvl2pPr marL="608037" indent="0" algn="ctr">
              <a:buNone/>
              <a:defRPr>
                <a:solidFill>
                  <a:schemeClr val="tx1">
                    <a:tint val="75000"/>
                  </a:schemeClr>
                </a:solidFill>
              </a:defRPr>
            </a:lvl2pPr>
            <a:lvl3pPr marL="1216072" indent="0" algn="ctr">
              <a:buNone/>
              <a:defRPr>
                <a:solidFill>
                  <a:schemeClr val="tx1">
                    <a:tint val="75000"/>
                  </a:schemeClr>
                </a:solidFill>
              </a:defRPr>
            </a:lvl3pPr>
            <a:lvl4pPr marL="1824109" indent="0" algn="ctr">
              <a:buNone/>
              <a:defRPr>
                <a:solidFill>
                  <a:schemeClr val="tx1">
                    <a:tint val="75000"/>
                  </a:schemeClr>
                </a:solidFill>
              </a:defRPr>
            </a:lvl4pPr>
            <a:lvl5pPr marL="2432146" indent="0" algn="ctr">
              <a:buNone/>
              <a:defRPr>
                <a:solidFill>
                  <a:schemeClr val="tx1">
                    <a:tint val="75000"/>
                  </a:schemeClr>
                </a:solidFill>
              </a:defRPr>
            </a:lvl5pPr>
            <a:lvl6pPr marL="3040182" indent="0" algn="ctr">
              <a:buNone/>
              <a:defRPr>
                <a:solidFill>
                  <a:schemeClr val="tx1">
                    <a:tint val="75000"/>
                  </a:schemeClr>
                </a:solidFill>
              </a:defRPr>
            </a:lvl6pPr>
            <a:lvl7pPr marL="3648219" indent="0" algn="ctr">
              <a:buNone/>
              <a:defRPr>
                <a:solidFill>
                  <a:schemeClr val="tx1">
                    <a:tint val="75000"/>
                  </a:schemeClr>
                </a:solidFill>
              </a:defRPr>
            </a:lvl7pPr>
            <a:lvl8pPr marL="4256256" indent="0" algn="ctr">
              <a:buNone/>
              <a:defRPr>
                <a:solidFill>
                  <a:schemeClr val="tx1">
                    <a:tint val="75000"/>
                  </a:schemeClr>
                </a:solidFill>
              </a:defRPr>
            </a:lvl8pPr>
            <a:lvl9pPr marL="4864292" indent="0" algn="ctr">
              <a:buNone/>
              <a:defRPr>
                <a:solidFill>
                  <a:schemeClr val="tx1">
                    <a:tint val="75000"/>
                  </a:schemeClr>
                </a:solidFill>
              </a:defRPr>
            </a:lvl9pPr>
          </a:lstStyle>
          <a:p>
            <a:r>
              <a:rPr lang="en-US" smtClean="0"/>
              <a:t>Click to edit Master subtitle style</a:t>
            </a:r>
            <a:endParaRPr lang="en-US"/>
          </a:p>
        </p:txBody>
      </p:sp>
      <p:sp>
        <p:nvSpPr>
          <p:cNvPr id="6" name="Footer Placeholder 4"/>
          <p:cNvSpPr>
            <a:spLocks noGrp="1"/>
          </p:cNvSpPr>
          <p:nvPr>
            <p:ph type="ftr" sz="quarter" idx="3"/>
          </p:nvPr>
        </p:nvSpPr>
        <p:spPr>
          <a:xfrm>
            <a:off x="3096821" y="6711696"/>
            <a:ext cx="5998463" cy="109728"/>
          </a:xfrm>
          <a:prstGeom prst="rect">
            <a:avLst/>
          </a:prstGeom>
        </p:spPr>
        <p:txBody>
          <a:bodyPr lIns="0" tIns="0" rIns="0" bIns="0"/>
          <a:lstStyle>
            <a:lvl1pPr algn="ctr">
              <a:defRPr sz="931" b="1"/>
            </a:lvl1pPr>
          </a:lstStyle>
          <a:p>
            <a:endParaRPr lang="en-US"/>
          </a:p>
        </p:txBody>
      </p:sp>
    </p:spTree>
    <p:extLst>
      <p:ext uri="{BB962C8B-B14F-4D97-AF65-F5344CB8AC3E}">
        <p14:creationId xmlns:p14="http://schemas.microsoft.com/office/powerpoint/2010/main" val="370578727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Green Block &amp; Content">
    <p:spTree>
      <p:nvGrpSpPr>
        <p:cNvPr id="1" name=""/>
        <p:cNvGrpSpPr/>
        <p:nvPr/>
      </p:nvGrpSpPr>
      <p:grpSpPr>
        <a:xfrm>
          <a:off x="0" y="0"/>
          <a:ext cx="0" cy="0"/>
          <a:chOff x="0" y="0"/>
          <a:chExt cx="0" cy="0"/>
        </a:xfrm>
      </p:grpSpPr>
      <p:sp>
        <p:nvSpPr>
          <p:cNvPr id="10" name="Content Placeholder 3"/>
          <p:cNvSpPr>
            <a:spLocks noGrp="1"/>
          </p:cNvSpPr>
          <p:nvPr>
            <p:ph sz="half" idx="2"/>
          </p:nvPr>
        </p:nvSpPr>
        <p:spPr>
          <a:xfrm>
            <a:off x="4797387" y="758952"/>
            <a:ext cx="7082577" cy="5715000"/>
          </a:xfrm>
        </p:spPr>
        <p:txBody>
          <a:bodyPr anchor="ctr">
            <a:normAutofit/>
          </a:bodyPr>
          <a:lstStyle>
            <a:lvl1pPr>
              <a:buClr>
                <a:schemeClr val="accent2"/>
              </a:buClr>
              <a:defRPr sz="2200">
                <a:solidFill>
                  <a:schemeClr val="tx1"/>
                </a:solidFill>
              </a:defRPr>
            </a:lvl1pPr>
            <a:lvl2pPr>
              <a:buClr>
                <a:schemeClr val="tx1">
                  <a:lumMod val="75000"/>
                </a:schemeClr>
              </a:buClr>
              <a:defRPr sz="2000">
                <a:solidFill>
                  <a:schemeClr val="tx1"/>
                </a:solidFill>
              </a:defRPr>
            </a:lvl2pPr>
            <a:lvl3pPr>
              <a:buClr>
                <a:schemeClr val="tx1">
                  <a:lumMod val="75000"/>
                </a:schemeClr>
              </a:buClr>
              <a:defRPr sz="1800">
                <a:solidFill>
                  <a:schemeClr val="tx1"/>
                </a:solidFill>
              </a:defRPr>
            </a:lvl3pPr>
            <a:lvl4pPr>
              <a:buClr>
                <a:schemeClr val="tx1">
                  <a:lumMod val="75000"/>
                </a:schemeClr>
              </a:buClr>
              <a:defRPr sz="1600" baseline="0">
                <a:solidFill>
                  <a:schemeClr val="tx1"/>
                </a:solidFill>
              </a:defRPr>
            </a:lvl4pPr>
            <a:lvl5pPr>
              <a:buClr>
                <a:schemeClr val="tx1">
                  <a:lumMod val="75000"/>
                </a:schemeClr>
              </a:buClr>
              <a:defRPr sz="14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Rectangle 7"/>
          <p:cNvSpPr/>
          <p:nvPr userDrawn="1"/>
        </p:nvSpPr>
        <p:spPr>
          <a:xfrm>
            <a:off x="0" y="0"/>
            <a:ext cx="4262664" cy="6858000"/>
          </a:xfrm>
          <a:prstGeom prst="rect">
            <a:avLst/>
          </a:prstGeom>
          <a:solidFill>
            <a:schemeClr val="accent2"/>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all" spc="0" normalizeH="0" baseline="0" noProof="0" dirty="0">
              <a:ln>
                <a:noFill/>
              </a:ln>
              <a:solidFill>
                <a:schemeClr val="accent5">
                  <a:lumMod val="75000"/>
                </a:schemeClr>
              </a:solidFill>
              <a:effectLst/>
              <a:uLnTx/>
              <a:uFillTx/>
              <a:latin typeface="+mn-lt"/>
              <a:ea typeface="+mn-ea"/>
              <a:cs typeface="+mn-cs"/>
            </a:endParaRPr>
          </a:p>
        </p:txBody>
      </p:sp>
      <p:sp>
        <p:nvSpPr>
          <p:cNvPr id="11" name="Title 7"/>
          <p:cNvSpPr>
            <a:spLocks noGrp="1"/>
          </p:cNvSpPr>
          <p:nvPr>
            <p:ph type="title" hasCustomPrompt="1"/>
          </p:nvPr>
        </p:nvSpPr>
        <p:spPr>
          <a:xfrm>
            <a:off x="290438" y="2616470"/>
            <a:ext cx="3590282" cy="1625060"/>
          </a:xfrm>
        </p:spPr>
        <p:txBody>
          <a:bodyPr>
            <a:normAutofit/>
          </a:bodyPr>
          <a:lstStyle>
            <a:lvl1pPr>
              <a:lnSpc>
                <a:spcPct val="80000"/>
              </a:lnSpc>
              <a:defRPr sz="4000" cap="all" baseline="0"/>
            </a:lvl1pPr>
          </a:lstStyle>
          <a:p>
            <a:r>
              <a:rPr lang="en-US" dirty="0" smtClean="0"/>
              <a:t>Click to Edit Master Title Style</a:t>
            </a:r>
            <a:endParaRPr lang="en-US" dirty="0"/>
          </a:p>
        </p:txBody>
      </p:sp>
      <p:sp>
        <p:nvSpPr>
          <p:cNvPr id="7" name="Rectangle 6"/>
          <p:cNvSpPr txBox="1">
            <a:spLocks noChangeArrowheads="1"/>
          </p:cNvSpPr>
          <p:nvPr userDrawn="1"/>
        </p:nvSpPr>
        <p:spPr bwMode="auto">
          <a:xfrm>
            <a:off x="11320847" y="6629401"/>
            <a:ext cx="592666" cy="1384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defRPr sz="700"/>
            </a:lvl1pPr>
          </a:lstStyle>
          <a:p>
            <a:pPr marL="0" marR="0" lvl="0" indent="0" algn="r" defTabSz="1086775" rtl="0" eaLnBrk="0" fontAlgn="base" latinLnBrk="0" hangingPunct="0">
              <a:lnSpc>
                <a:spcPct val="100000"/>
              </a:lnSpc>
              <a:spcBef>
                <a:spcPct val="0"/>
              </a:spcBef>
              <a:spcAft>
                <a:spcPct val="0"/>
              </a:spcAft>
              <a:buClrTx/>
              <a:buSzTx/>
              <a:buFontTx/>
              <a:buNone/>
              <a:tabLst/>
              <a:defRPr/>
            </a:pPr>
            <a:fld id="{8D7874BA-B114-4D1F-A449-70AD1C45E88A}" type="slidenum">
              <a:rPr kumimoji="0" lang="en-US" sz="900" b="0" i="0" u="none" strike="noStrike" kern="1200" cap="none" spc="0" normalizeH="0" baseline="0" noProof="0" smtClean="0">
                <a:ln>
                  <a:noFill/>
                </a:ln>
                <a:solidFill>
                  <a:schemeClr val="tx1"/>
                </a:solidFill>
                <a:effectLst/>
                <a:uLnTx/>
                <a:uFillTx/>
                <a:latin typeface="+mn-lt"/>
                <a:ea typeface="MS PGothic" pitchFamily="34" charset="-128"/>
                <a:cs typeface="+mn-cs"/>
              </a:rPr>
              <a:pPr marL="0" marR="0" lvl="0" indent="0" algn="r" defTabSz="1086775"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mn-lt"/>
              <a:ea typeface="MS PGothic" pitchFamily="34" charset="-128"/>
              <a:cs typeface="+mn-cs"/>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32534" y="243620"/>
            <a:ext cx="1441921" cy="297181"/>
          </a:xfrm>
          <a:prstGeom prst="rect">
            <a:avLst/>
          </a:prstGeom>
        </p:spPr>
      </p:pic>
    </p:spTree>
    <p:extLst>
      <p:ext uri="{BB962C8B-B14F-4D97-AF65-F5344CB8AC3E}">
        <p14:creationId xmlns:p14="http://schemas.microsoft.com/office/powerpoint/2010/main" val="2527296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extLst>
              <p:ext uri="{D42A27DB-BD31-4B8C-83A1-F6EECF244321}">
                <p14:modId xmlns:p14="http://schemas.microsoft.com/office/powerpoint/2010/main" val="3018446025"/>
              </p:ext>
            </p:extLst>
          </p:nvPr>
        </p:nvGraphicFramePr>
        <p:xfrm>
          <a:off x="1589" y="1589"/>
          <a:ext cx="1588" cy="1587"/>
        </p:xfrm>
        <a:graphic>
          <a:graphicData uri="http://schemas.openxmlformats.org/presentationml/2006/ole">
            <mc:AlternateContent xmlns:mc="http://schemas.openxmlformats.org/markup-compatibility/2006">
              <mc:Choice xmlns:v="urn:schemas-microsoft-com:vml" Requires="v">
                <p:oleObj spid="_x0000_s5140"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9" y="1589"/>
                        <a:ext cx="1588" cy="1587"/>
                      </a:xfrm>
                      <a:prstGeom prst="rect">
                        <a:avLst/>
                      </a:prstGeom>
                    </p:spPr>
                  </p:pic>
                </p:oleObj>
              </mc:Fallback>
            </mc:AlternateContent>
          </a:graphicData>
        </a:graphic>
      </p:graphicFrame>
      <p:sp>
        <p:nvSpPr>
          <p:cNvPr id="2" name="Titel 1"/>
          <p:cNvSpPr>
            <a:spLocks noGrp="1"/>
          </p:cNvSpPr>
          <p:nvPr>
            <p:ph type="title"/>
          </p:nvPr>
        </p:nvSpPr>
        <p:spPr/>
        <p:txBody>
          <a:bodyPr/>
          <a:lstStyle/>
          <a:p>
            <a:r>
              <a:rPr lang="de-DE"/>
              <a:t>Titelmasterformat durch Klicken bearbeiten</a:t>
            </a:r>
          </a:p>
        </p:txBody>
      </p:sp>
      <p:sp>
        <p:nvSpPr>
          <p:cNvPr id="5" name="Foliennummernplatzhalter 4"/>
          <p:cNvSpPr>
            <a:spLocks noGrp="1"/>
          </p:cNvSpPr>
          <p:nvPr>
            <p:ph type="sldNum" sz="quarter" idx="12"/>
          </p:nvPr>
        </p:nvSpPr>
        <p:spPr>
          <a:xfrm>
            <a:off x="11062846" y="6558756"/>
            <a:ext cx="687657" cy="107722"/>
          </a:xfrm>
          <a:prstGeom prst="rect">
            <a:avLst/>
          </a:prstGeom>
        </p:spPr>
        <p:txBody>
          <a:bodyPr/>
          <a:lstStyle/>
          <a:p>
            <a:fld id="{0CFEC368-1D7A-4F81-ABF6-AE0E36BAF64C}" type="slidenum">
              <a:rPr lang="en-US" smtClean="0"/>
              <a:pPr/>
              <a:t>‹#›</a:t>
            </a:fld>
            <a:endParaRPr lang="en-US"/>
          </a:p>
        </p:txBody>
      </p:sp>
      <p:sp>
        <p:nvSpPr>
          <p:cNvPr id="7" name="Fußzeilenplatzhalter 4"/>
          <p:cNvSpPr>
            <a:spLocks noGrp="1"/>
          </p:cNvSpPr>
          <p:nvPr>
            <p:ph type="ftr" sz="quarter" idx="3"/>
          </p:nvPr>
        </p:nvSpPr>
        <p:spPr>
          <a:xfrm>
            <a:off x="3171679" y="6514685"/>
            <a:ext cx="7652948" cy="238540"/>
          </a:xfrm>
          <a:prstGeom prst="rect">
            <a:avLst/>
          </a:prstGeom>
        </p:spPr>
        <p:txBody>
          <a:bodyPr vert="horz" lIns="91440" tIns="45720" rIns="91440" bIns="45720" rtlCol="0" anchor="ctr"/>
          <a:lstStyle>
            <a:lvl1pPr algn="l">
              <a:defRPr sz="700">
                <a:solidFill>
                  <a:schemeClr val="tx1"/>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3163837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cSld name="Blank_Image_2">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10533564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Green Color Block &amp; Conten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65236"/>
          <a:stretch/>
        </p:blipFill>
        <p:spPr>
          <a:xfrm>
            <a:off x="0" y="-1"/>
            <a:ext cx="4236684" cy="6858000"/>
          </a:xfrm>
          <a:prstGeom prst="rect">
            <a:avLst/>
          </a:prstGeom>
        </p:spPr>
      </p:pic>
      <p:sp>
        <p:nvSpPr>
          <p:cNvPr id="10" name="Content Placeholder 3"/>
          <p:cNvSpPr>
            <a:spLocks noGrp="1"/>
          </p:cNvSpPr>
          <p:nvPr>
            <p:ph sz="half" idx="2" hasCustomPrompt="1"/>
          </p:nvPr>
        </p:nvSpPr>
        <p:spPr>
          <a:xfrm>
            <a:off x="4694637" y="772358"/>
            <a:ext cx="7082577" cy="5477522"/>
          </a:xfrm>
        </p:spPr>
        <p:txBody>
          <a:bodyPr anchor="ctr">
            <a:normAutofit/>
          </a:bodyPr>
          <a:lstStyle>
            <a:lvl1pPr>
              <a:buClr>
                <a:schemeClr val="tx1"/>
              </a:buClr>
              <a:defRPr sz="2200">
                <a:solidFill>
                  <a:schemeClr val="tx1"/>
                </a:solidFill>
              </a:defRPr>
            </a:lvl1pPr>
            <a:lvl2pPr>
              <a:buClr>
                <a:schemeClr val="tx1">
                  <a:lumMod val="75000"/>
                </a:schemeClr>
              </a:buClr>
              <a:defRPr sz="2000">
                <a:solidFill>
                  <a:schemeClr val="tx1"/>
                </a:solidFill>
              </a:defRPr>
            </a:lvl2pPr>
            <a:lvl3pPr>
              <a:buClr>
                <a:schemeClr val="tx1">
                  <a:lumMod val="75000"/>
                </a:schemeClr>
              </a:buClr>
              <a:defRPr sz="1800">
                <a:solidFill>
                  <a:schemeClr val="tx1"/>
                </a:solidFill>
              </a:defRPr>
            </a:lvl3pPr>
            <a:lvl4pPr>
              <a:buClr>
                <a:schemeClr val="tx1">
                  <a:lumMod val="75000"/>
                </a:schemeClr>
              </a:buClr>
              <a:defRPr sz="1600" baseline="0">
                <a:solidFill>
                  <a:schemeClr val="tx1"/>
                </a:solidFill>
              </a:defRPr>
            </a:lvl4pPr>
            <a:lvl5pPr>
              <a:buClr>
                <a:schemeClr val="tx1">
                  <a:lumMod val="75000"/>
                </a:schemeClr>
              </a:buClr>
              <a:defRPr sz="1400">
                <a:solidFill>
                  <a:schemeClr val="tx1"/>
                </a:solidFill>
              </a:defRPr>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Title 7"/>
          <p:cNvSpPr>
            <a:spLocks noGrp="1"/>
          </p:cNvSpPr>
          <p:nvPr>
            <p:ph type="title" hasCustomPrompt="1"/>
          </p:nvPr>
        </p:nvSpPr>
        <p:spPr bwMode="gray">
          <a:xfrm>
            <a:off x="430546" y="2984944"/>
            <a:ext cx="3271299" cy="886397"/>
          </a:xfrm>
        </p:spPr>
        <p:txBody>
          <a:bodyPr wrap="square" anchor="ctr">
            <a:spAutoFit/>
          </a:bodyPr>
          <a:lstStyle>
            <a:lvl1pPr>
              <a:lnSpc>
                <a:spcPct val="80000"/>
              </a:lnSpc>
              <a:defRPr sz="3600" cap="all" baseline="0">
                <a:solidFill>
                  <a:schemeClr val="bg1"/>
                </a:solidFill>
              </a:defRPr>
            </a:lvl1pPr>
          </a:lstStyle>
          <a:p>
            <a:r>
              <a:rPr lang="en-US" dirty="0" smtClean="0"/>
              <a:t>Click to add title</a:t>
            </a:r>
            <a:endParaRPr lang="en-US" dirty="0"/>
          </a:p>
        </p:txBody>
      </p:sp>
      <p:sp>
        <p:nvSpPr>
          <p:cNvPr id="7" name="Rectangle 6"/>
          <p:cNvSpPr txBox="1">
            <a:spLocks noChangeArrowheads="1"/>
          </p:cNvSpPr>
          <p:nvPr/>
        </p:nvSpPr>
        <p:spPr bwMode="auto">
          <a:xfrm>
            <a:off x="11320847" y="6629401"/>
            <a:ext cx="592666" cy="1384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defRPr sz="700"/>
            </a:lvl1pPr>
          </a:lstStyle>
          <a:p>
            <a:pPr marL="0" marR="0" lvl="0" indent="0" algn="r" defTabSz="1086775" rtl="0" eaLnBrk="0" fontAlgn="base" latinLnBrk="0" hangingPunct="0">
              <a:lnSpc>
                <a:spcPct val="100000"/>
              </a:lnSpc>
              <a:spcBef>
                <a:spcPct val="0"/>
              </a:spcBef>
              <a:spcAft>
                <a:spcPct val="0"/>
              </a:spcAft>
              <a:buClrTx/>
              <a:buSzTx/>
              <a:buFontTx/>
              <a:buNone/>
              <a:tabLst/>
              <a:defRPr/>
            </a:pPr>
            <a:fld id="{8D7874BA-B114-4D1F-A449-70AD1C45E88A}" type="slidenum">
              <a:rPr kumimoji="0" lang="en-US" sz="900" b="0" i="0" u="none" strike="noStrike" kern="1200" cap="none" spc="0" normalizeH="0" baseline="0" noProof="0" smtClean="0">
                <a:ln>
                  <a:noFill/>
                </a:ln>
                <a:solidFill>
                  <a:schemeClr val="tx1"/>
                </a:solidFill>
                <a:effectLst/>
                <a:uLnTx/>
                <a:uFillTx/>
                <a:latin typeface="+mn-lt"/>
                <a:ea typeface="MS PGothic" pitchFamily="34" charset="-128"/>
                <a:cs typeface="+mn-cs"/>
              </a:rPr>
              <a:pPr marL="0" marR="0" lvl="0" indent="0" algn="r" defTabSz="1086775"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mn-lt"/>
              <a:ea typeface="MS PGothic" pitchFamily="34" charset="-128"/>
              <a:cs typeface="+mn-cs"/>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17192" y="316082"/>
            <a:ext cx="1586386" cy="330259"/>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4812" y="6572788"/>
            <a:ext cx="538959" cy="209328"/>
          </a:xfrm>
          <a:prstGeom prst="rect">
            <a:avLst/>
          </a:prstGeom>
        </p:spPr>
      </p:pic>
    </p:spTree>
    <p:extLst>
      <p:ext uri="{BB962C8B-B14F-4D97-AF65-F5344CB8AC3E}">
        <p14:creationId xmlns:p14="http://schemas.microsoft.com/office/powerpoint/2010/main" val="1185458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lvl1pPr>
              <a:defRPr/>
            </a:lvl1pPr>
          </a:lstStyle>
          <a:p>
            <a:r>
              <a:rPr lang="en-US" dirty="0" smtClean="0"/>
              <a:t>Click to add title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 No Footer">
    <p:spTree>
      <p:nvGrpSpPr>
        <p:cNvPr id="1" name=""/>
        <p:cNvGrpSpPr/>
        <p:nvPr/>
      </p:nvGrpSpPr>
      <p:grpSpPr>
        <a:xfrm>
          <a:off x="0" y="0"/>
          <a:ext cx="0" cy="0"/>
          <a:chOff x="0" y="0"/>
          <a:chExt cx="0" cy="0"/>
        </a:xfrm>
      </p:grpSpPr>
      <p:sp>
        <p:nvSpPr>
          <p:cNvPr id="2" name="Rectangle 1"/>
          <p:cNvSpPr/>
          <p:nvPr/>
        </p:nvSpPr>
        <p:spPr bwMode="gray">
          <a:xfrm>
            <a:off x="0" y="6400800"/>
            <a:ext cx="12192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smtClean="0">
              <a:solidFill>
                <a:schemeClr val="bg1"/>
              </a:solidFill>
            </a:endParaRPr>
          </a:p>
        </p:txBody>
      </p:sp>
      <p:sp>
        <p:nvSpPr>
          <p:cNvPr id="8" name="Title 7"/>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5" name="Rectangle 6"/>
          <p:cNvSpPr txBox="1">
            <a:spLocks noChangeArrowheads="1"/>
          </p:cNvSpPr>
          <p:nvPr/>
        </p:nvSpPr>
        <p:spPr bwMode="auto">
          <a:xfrm>
            <a:off x="11320847" y="6629401"/>
            <a:ext cx="592666" cy="1384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defRPr sz="700"/>
            </a:lvl1pPr>
          </a:lstStyle>
          <a:p>
            <a:pPr marL="0" marR="0" lvl="0" indent="0" algn="r" defTabSz="1086775" rtl="0" eaLnBrk="0" fontAlgn="base" latinLnBrk="0" hangingPunct="0">
              <a:lnSpc>
                <a:spcPct val="100000"/>
              </a:lnSpc>
              <a:spcBef>
                <a:spcPct val="0"/>
              </a:spcBef>
              <a:spcAft>
                <a:spcPct val="0"/>
              </a:spcAft>
              <a:buClrTx/>
              <a:buSzTx/>
              <a:buFontTx/>
              <a:buNone/>
              <a:tabLst/>
              <a:defRPr/>
            </a:pPr>
            <a:fld id="{8D7874BA-B114-4D1F-A449-70AD1C45E88A}" type="slidenum">
              <a:rPr kumimoji="0" lang="en-US" sz="900" b="0" i="0" u="none" strike="noStrike" kern="1200" cap="none" spc="0" normalizeH="0" baseline="0" noProof="0" smtClean="0">
                <a:ln>
                  <a:noFill/>
                </a:ln>
                <a:solidFill>
                  <a:schemeClr val="tx1"/>
                </a:solidFill>
                <a:effectLst/>
                <a:uLnTx/>
                <a:uFillTx/>
                <a:latin typeface="+mn-lt"/>
                <a:ea typeface="MS PGothic" pitchFamily="34" charset="-128"/>
                <a:cs typeface="+mn-cs"/>
              </a:rPr>
              <a:pPr marL="0" marR="0" lvl="0" indent="0" algn="r" defTabSz="1086775"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mn-lt"/>
              <a:ea typeface="MS PGothic" pitchFamily="34" charset="-128"/>
              <a:cs typeface="+mn-cs"/>
            </a:endParaRPr>
          </a:p>
        </p:txBody>
      </p:sp>
    </p:spTree>
    <p:extLst>
      <p:ext uri="{BB962C8B-B14F-4D97-AF65-F5344CB8AC3E}">
        <p14:creationId xmlns:p14="http://schemas.microsoft.com/office/powerpoint/2010/main" val="609976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33715" y="1222375"/>
            <a:ext cx="5430358" cy="4956048"/>
          </a:xfrm>
        </p:spPr>
        <p:txBody>
          <a:bodyPr/>
          <a:lstStyle>
            <a:lvl1pPr>
              <a:defRPr sz="2200"/>
            </a:lvl1pPr>
            <a:lvl2pPr>
              <a:defRPr sz="2000"/>
            </a:lvl2pPr>
            <a:lvl3pPr>
              <a:defRPr sz="1800"/>
            </a:lvl3pPr>
            <a:lvl4pPr>
              <a:defRPr sz="1600"/>
            </a:lvl4pPr>
            <a:lvl5pPr>
              <a:defRPr sz="1400" baseline="0"/>
            </a:lvl5pPr>
            <a:lvl6pPr>
              <a:defRPr sz="2200"/>
            </a:lvl6pPr>
            <a:lvl7pPr>
              <a:defRPr sz="2200"/>
            </a:lvl7pPr>
            <a:lvl8pPr>
              <a:defRPr sz="2200"/>
            </a:lvl8pPr>
            <a:lvl9pPr>
              <a:defRPr sz="22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Content Placeholder 3"/>
          <p:cNvSpPr>
            <a:spLocks noGrp="1"/>
          </p:cNvSpPr>
          <p:nvPr>
            <p:ph sz="half" idx="2" hasCustomPrompt="1"/>
          </p:nvPr>
        </p:nvSpPr>
        <p:spPr>
          <a:xfrm>
            <a:off x="6321143" y="1222375"/>
            <a:ext cx="5431536" cy="4956048"/>
          </a:xfrm>
        </p:spPr>
        <p:txBody>
          <a:bodyPr/>
          <a:lstStyle>
            <a:lvl1pPr>
              <a:defRPr sz="2200"/>
            </a:lvl1pPr>
            <a:lvl2pPr>
              <a:defRPr sz="2000"/>
            </a:lvl2pPr>
            <a:lvl3pPr>
              <a:defRPr sz="1800"/>
            </a:lvl3pPr>
            <a:lvl4pPr>
              <a:defRPr sz="1600"/>
            </a:lvl4pPr>
            <a:lvl5pPr>
              <a:defRPr sz="1400"/>
            </a:lvl5pPr>
            <a:lvl6pPr>
              <a:defRPr sz="2200"/>
            </a:lvl6pPr>
            <a:lvl7pPr>
              <a:defRPr sz="2200"/>
            </a:lvl7pPr>
            <a:lvl8pPr>
              <a:defRPr sz="2200"/>
            </a:lvl8pPr>
            <a:lvl9pPr>
              <a:defRPr sz="22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Title 10"/>
          <p:cNvSpPr>
            <a:spLocks noGrp="1"/>
          </p:cNvSpPr>
          <p:nvPr>
            <p:ph type="title" hasCustomPrompt="1"/>
          </p:nvPr>
        </p:nvSpPr>
        <p:spPr/>
        <p:txBody>
          <a:bodyPr vert="horz" lIns="0" tIns="0" rIns="0" bIns="0" rtlCol="0" anchor="ctr" anchorCtr="0">
            <a:normAutofit/>
          </a:bodyPr>
          <a:lstStyle>
            <a:lvl1pPr>
              <a:defRPr lang="en-US" dirty="0"/>
            </a:lvl1pPr>
          </a:lstStyle>
          <a:p>
            <a:pPr lvl="0"/>
            <a:r>
              <a:rPr lang="en-US" dirty="0" smtClean="0"/>
              <a:t>Click to add title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33715" y="1222375"/>
            <a:ext cx="3526818" cy="4956048"/>
          </a:xfrm>
        </p:spPr>
        <p:txBody>
          <a:bodyPr/>
          <a:lstStyle>
            <a:lvl1pPr>
              <a:defRPr sz="2200"/>
            </a:lvl1pPr>
            <a:lvl2pPr>
              <a:defRPr sz="2000"/>
            </a:lvl2pPr>
            <a:lvl3pPr>
              <a:defRPr sz="1800"/>
            </a:lvl3pPr>
            <a:lvl4pPr>
              <a:defRPr sz="1600"/>
            </a:lvl4pPr>
            <a:lvl5pPr>
              <a:defRPr sz="1400" baseline="0"/>
            </a:lvl5pPr>
            <a:lvl6pPr>
              <a:defRPr sz="1900"/>
            </a:lvl6pPr>
            <a:lvl7pPr>
              <a:defRPr sz="1900"/>
            </a:lvl7pPr>
            <a:lvl8pPr>
              <a:defRPr sz="1900"/>
            </a:lvl8pPr>
            <a:lvl9pPr>
              <a:defRPr sz="19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5" name="Title 14"/>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20" name="Content Placeholder 19"/>
          <p:cNvSpPr>
            <a:spLocks noGrp="1"/>
          </p:cNvSpPr>
          <p:nvPr>
            <p:ph sz="quarter" idx="15" hasCustomPrompt="1"/>
          </p:nvPr>
        </p:nvSpPr>
        <p:spPr>
          <a:xfrm>
            <a:off x="4334936" y="1222375"/>
            <a:ext cx="3531780" cy="4956048"/>
          </a:xfrm>
        </p:spPr>
        <p:txBody>
          <a:bodyPr/>
          <a:lstStyle>
            <a:lvl1pPr>
              <a:defRPr/>
            </a:lvl1pPr>
            <a:lvl3pPr>
              <a:defRPr/>
            </a:lvl3pPr>
            <a:lvl4pPr>
              <a:defRPr/>
            </a:lvl4pPr>
            <a:lvl5pPr>
              <a:defRPr baseline="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2" name="Content Placeholder 21"/>
          <p:cNvSpPr>
            <a:spLocks noGrp="1"/>
          </p:cNvSpPr>
          <p:nvPr>
            <p:ph sz="quarter" idx="16" hasCustomPrompt="1"/>
          </p:nvPr>
        </p:nvSpPr>
        <p:spPr>
          <a:xfrm>
            <a:off x="8241120" y="1222375"/>
            <a:ext cx="3531780" cy="4956048"/>
          </a:xfrm>
        </p:spPr>
        <p:txBody>
          <a:bodyPr/>
          <a:lstStyle>
            <a:lvl1pPr>
              <a:defRPr/>
            </a:lvl1pPr>
            <a:lvl3pPr>
              <a:defRPr/>
            </a:lvl3pPr>
            <a:lvl4pPr>
              <a:defRPr/>
            </a:lvl4pPr>
            <a:lvl5pPr>
              <a:defRPr/>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46" cstate="print">
            <a:extLst>
              <a:ext uri="{28A0092B-C50C-407E-A947-70E740481C1C}">
                <a14:useLocalDpi xmlns:a14="http://schemas.microsoft.com/office/drawing/2010/main" val="0"/>
              </a:ext>
            </a:extLst>
          </a:blip>
          <a:srcRect t="94737"/>
          <a:stretch/>
        </p:blipFill>
        <p:spPr>
          <a:xfrm flipV="1">
            <a:off x="0" y="6496905"/>
            <a:ext cx="12192000" cy="361095"/>
          </a:xfrm>
          <a:prstGeom prst="rect">
            <a:avLst/>
          </a:prstGeom>
        </p:spPr>
      </p:pic>
      <p:sp>
        <p:nvSpPr>
          <p:cNvPr id="2" name="Title Placeholder 1"/>
          <p:cNvSpPr>
            <a:spLocks noGrp="1"/>
          </p:cNvSpPr>
          <p:nvPr>
            <p:ph type="title"/>
          </p:nvPr>
        </p:nvSpPr>
        <p:spPr>
          <a:xfrm>
            <a:off x="406940" y="350933"/>
            <a:ext cx="9601200" cy="344710"/>
          </a:xfrm>
          <a:prstGeom prst="rect">
            <a:avLst/>
          </a:prstGeom>
        </p:spPr>
        <p:txBody>
          <a:bodyPr vert="horz" lIns="0" tIns="0" rIns="0" bIns="0" rtlCol="0" anchor="ctr" anchorCtr="0">
            <a:normAutofit/>
          </a:bodyPr>
          <a:lstStyle/>
          <a:p>
            <a:r>
              <a:rPr lang="en-US" dirty="0" smtClean="0"/>
              <a:t>Click to add title</a:t>
            </a:r>
            <a:endParaRPr lang="en-US" dirty="0"/>
          </a:p>
        </p:txBody>
      </p:sp>
      <p:sp>
        <p:nvSpPr>
          <p:cNvPr id="3" name="Text Placeholder 2"/>
          <p:cNvSpPr>
            <a:spLocks noGrp="1"/>
          </p:cNvSpPr>
          <p:nvPr>
            <p:ph type="body" idx="1"/>
          </p:nvPr>
        </p:nvSpPr>
        <p:spPr>
          <a:xfrm>
            <a:off x="428953" y="1222375"/>
            <a:ext cx="11459086" cy="4956048"/>
          </a:xfrm>
          <a:prstGeom prst="rect">
            <a:avLst/>
          </a:prstGeom>
        </p:spPr>
        <p:txBody>
          <a:bodyPr vert="horz" lIns="0" tIns="0" rIns="0" bIns="0" rtlCol="0">
            <a:normAutofit/>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Rectangle 6"/>
          <p:cNvSpPr txBox="1">
            <a:spLocks noChangeArrowheads="1"/>
          </p:cNvSpPr>
          <p:nvPr/>
        </p:nvSpPr>
        <p:spPr bwMode="auto">
          <a:xfrm>
            <a:off x="11308896" y="6629401"/>
            <a:ext cx="592666" cy="1384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defRPr sz="700"/>
            </a:lvl1pPr>
          </a:lstStyle>
          <a:p>
            <a:pPr marL="0" marR="0" lvl="0" indent="0" algn="r" defTabSz="1086775" rtl="0" eaLnBrk="0" fontAlgn="base" latinLnBrk="0" hangingPunct="0">
              <a:lnSpc>
                <a:spcPct val="100000"/>
              </a:lnSpc>
              <a:spcBef>
                <a:spcPct val="0"/>
              </a:spcBef>
              <a:spcAft>
                <a:spcPct val="0"/>
              </a:spcAft>
              <a:buClrTx/>
              <a:buSzTx/>
              <a:buFontTx/>
              <a:buNone/>
              <a:tabLst/>
              <a:defRPr/>
            </a:pPr>
            <a:fld id="{8D7874BA-B114-4D1F-A449-70AD1C45E88A}" type="slidenum">
              <a:rPr kumimoji="0" lang="en-US" sz="9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1086775"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pic>
        <p:nvPicPr>
          <p:cNvPr id="4" name="Picture 3"/>
          <p:cNvPicPr>
            <a:picLocks noChangeAspect="1"/>
          </p:cNvPicPr>
          <p:nvPr userDrawn="1"/>
        </p:nvPicPr>
        <p:blipFill>
          <a:blip r:embed="rId47" cstate="print">
            <a:extLst>
              <a:ext uri="{28A0092B-C50C-407E-A947-70E740481C1C}">
                <a14:useLocalDpi xmlns:a14="http://schemas.microsoft.com/office/drawing/2010/main" val="0"/>
              </a:ext>
            </a:extLst>
          </a:blip>
          <a:stretch>
            <a:fillRect/>
          </a:stretch>
        </p:blipFill>
        <p:spPr>
          <a:xfrm>
            <a:off x="244812" y="6572788"/>
            <a:ext cx="538959" cy="209328"/>
          </a:xfrm>
          <a:prstGeom prst="rect">
            <a:avLst/>
          </a:prstGeom>
        </p:spPr>
      </p:pic>
      <p:pic>
        <p:nvPicPr>
          <p:cNvPr id="13" name="Picture 12"/>
          <p:cNvPicPr>
            <a:picLocks noChangeAspect="1"/>
          </p:cNvPicPr>
          <p:nvPr userDrawn="1"/>
        </p:nvPicPr>
        <p:blipFill>
          <a:blip r:embed="rId48" cstate="print">
            <a:extLst>
              <a:ext uri="{28A0092B-C50C-407E-A947-70E740481C1C}">
                <a14:useLocalDpi xmlns:a14="http://schemas.microsoft.com/office/drawing/2010/main" val="0"/>
              </a:ext>
            </a:extLst>
          </a:blip>
          <a:stretch>
            <a:fillRect/>
          </a:stretch>
        </p:blipFill>
        <p:spPr>
          <a:xfrm>
            <a:off x="10317192" y="316082"/>
            <a:ext cx="1586386" cy="330259"/>
          </a:xfrm>
          <a:prstGeom prst="rect">
            <a:avLst/>
          </a:prstGeom>
        </p:spPr>
      </p:pic>
    </p:spTree>
  </p:cSld>
  <p:clrMap bg1="lt1" tx1="dk1" bg2="lt2" tx2="dk2" accent1="accent1" accent2="accent2" accent3="accent3" accent4="accent4" accent5="accent5" accent6="accent6" hlink="hlink" folHlink="folHlink"/>
  <p:sldLayoutIdLst>
    <p:sldLayoutId id="2147483700" r:id="rId1"/>
    <p:sldLayoutId id="2147483650" r:id="rId2"/>
    <p:sldLayoutId id="2147483708" r:id="rId3"/>
    <p:sldLayoutId id="2147483725" r:id="rId4"/>
    <p:sldLayoutId id="2147483707" r:id="rId5"/>
    <p:sldLayoutId id="2147483654" r:id="rId6"/>
    <p:sldLayoutId id="2147483716" r:id="rId7"/>
    <p:sldLayoutId id="2147483652" r:id="rId8"/>
    <p:sldLayoutId id="2147483653" r:id="rId9"/>
    <p:sldLayoutId id="2147483657" r:id="rId10"/>
    <p:sldLayoutId id="2147483658" r:id="rId11"/>
    <p:sldLayoutId id="2147483656" r:id="rId12"/>
    <p:sldLayoutId id="2147483673" r:id="rId13"/>
    <p:sldLayoutId id="2147483674" r:id="rId14"/>
    <p:sldLayoutId id="2147483754" r:id="rId15"/>
    <p:sldLayoutId id="2147483686" r:id="rId16"/>
    <p:sldLayoutId id="2147483685" r:id="rId17"/>
    <p:sldLayoutId id="2147483752" r:id="rId18"/>
    <p:sldLayoutId id="2147483753" r:id="rId19"/>
    <p:sldLayoutId id="2147483751" r:id="rId20"/>
    <p:sldLayoutId id="2147483703" r:id="rId21"/>
    <p:sldLayoutId id="2147483702" r:id="rId22"/>
    <p:sldLayoutId id="2147483701" r:id="rId23"/>
    <p:sldLayoutId id="2147483726" r:id="rId24"/>
    <p:sldLayoutId id="2147483727" r:id="rId25"/>
    <p:sldLayoutId id="2147483728" r:id="rId26"/>
    <p:sldLayoutId id="2147483747" r:id="rId27"/>
    <p:sldLayoutId id="2147483730" r:id="rId28"/>
    <p:sldLayoutId id="2147483731" r:id="rId29"/>
    <p:sldLayoutId id="2147483748" r:id="rId30"/>
    <p:sldLayoutId id="2147483733" r:id="rId31"/>
    <p:sldLayoutId id="2147483734" r:id="rId32"/>
    <p:sldLayoutId id="2147483749" r:id="rId33"/>
    <p:sldLayoutId id="2147483736" r:id="rId34"/>
    <p:sldLayoutId id="2147483737" r:id="rId35"/>
    <p:sldLayoutId id="2147483750" r:id="rId36"/>
    <p:sldLayoutId id="2147483740" r:id="rId37"/>
    <p:sldLayoutId id="2147483668" r:id="rId38"/>
    <p:sldLayoutId id="2147483756" r:id="rId39"/>
    <p:sldLayoutId id="2147483757" r:id="rId40"/>
    <p:sldLayoutId id="2147483758" r:id="rId41"/>
    <p:sldLayoutId id="2147483759" r:id="rId42"/>
    <p:sldLayoutId id="2147483760" r:id="rId43"/>
    <p:sldLayoutId id="2147483761" r:id="rId44"/>
  </p:sldLayoutIdLst>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par>
    </p:tnLst>
  </p:timing>
  <p:hf sldNum="0" hdr="0" dt="0"/>
  <p:txStyles>
    <p:titleStyle>
      <a:lvl1pPr algn="l" defTabSz="1086775" rtl="0" eaLnBrk="1" latinLnBrk="0" hangingPunct="1">
        <a:lnSpc>
          <a:spcPct val="80000"/>
        </a:lnSpc>
        <a:spcBef>
          <a:spcPct val="0"/>
        </a:spcBef>
        <a:buNone/>
        <a:defRPr sz="2800" b="0" kern="1200" cap="all" baseline="0">
          <a:solidFill>
            <a:schemeClr val="bg2"/>
          </a:solidFill>
          <a:latin typeface="+mj-lt"/>
          <a:ea typeface="+mj-ea"/>
          <a:cs typeface="+mj-cs"/>
        </a:defRPr>
      </a:lvl1pPr>
    </p:titleStyle>
    <p:bodyStyle>
      <a:lvl1pPr marL="273582" indent="-273582" algn="l" defTabSz="1086775" rtl="0" eaLnBrk="1" latinLnBrk="0" hangingPunct="1">
        <a:lnSpc>
          <a:spcPct val="90000"/>
        </a:lnSpc>
        <a:spcBef>
          <a:spcPts val="2139"/>
        </a:spcBef>
        <a:buClr>
          <a:schemeClr val="tx1"/>
        </a:buClr>
        <a:buFont typeface="Arial" pitchFamily="34" charset="0"/>
        <a:buChar char="•"/>
        <a:defRPr sz="2200" kern="1200">
          <a:solidFill>
            <a:schemeClr val="tx1"/>
          </a:solidFill>
          <a:latin typeface="+mn-lt"/>
          <a:ea typeface="+mn-ea"/>
          <a:cs typeface="+mn-cs"/>
        </a:defRPr>
      </a:lvl1pPr>
      <a:lvl2pPr marL="813195" indent="-271694" algn="l" defTabSz="1086775" rtl="0" eaLnBrk="1" latinLnBrk="0" hangingPunct="1">
        <a:lnSpc>
          <a:spcPct val="90000"/>
        </a:lnSpc>
        <a:spcBef>
          <a:spcPts val="0"/>
        </a:spcBef>
        <a:spcAft>
          <a:spcPts val="238"/>
        </a:spcAft>
        <a:buFont typeface="Arial" pitchFamily="34" charset="0"/>
        <a:buChar char="–"/>
        <a:defRPr sz="2000" kern="1200">
          <a:solidFill>
            <a:schemeClr val="tx1"/>
          </a:solidFill>
          <a:latin typeface="+mn-lt"/>
          <a:ea typeface="+mn-ea"/>
          <a:cs typeface="+mn-cs"/>
        </a:defRPr>
      </a:lvl2pPr>
      <a:lvl3pPr marL="1358470" indent="-271694" algn="l" defTabSz="1290546" rtl="0" eaLnBrk="1" latinLnBrk="0" hangingPunct="1">
        <a:lnSpc>
          <a:spcPct val="90000"/>
        </a:lnSpc>
        <a:spcBef>
          <a:spcPts val="0"/>
        </a:spcBef>
        <a:spcAft>
          <a:spcPts val="238"/>
        </a:spcAft>
        <a:buFont typeface="Arial" pitchFamily="34" charset="0"/>
        <a:buChar char="•"/>
        <a:defRPr sz="1800" kern="1200">
          <a:solidFill>
            <a:schemeClr val="tx1"/>
          </a:solidFill>
          <a:latin typeface="+mn-lt"/>
          <a:ea typeface="+mn-ea"/>
          <a:cs typeface="+mn-cs"/>
        </a:defRPr>
      </a:lvl3pPr>
      <a:lvl4pPr marL="1901857" indent="-271694" algn="l" defTabSz="1086775" rtl="0" eaLnBrk="1" latinLnBrk="0" hangingPunct="1">
        <a:lnSpc>
          <a:spcPct val="90000"/>
        </a:lnSpc>
        <a:spcBef>
          <a:spcPts val="0"/>
        </a:spcBef>
        <a:spcAft>
          <a:spcPts val="238"/>
        </a:spcAft>
        <a:buFont typeface="Arial" pitchFamily="34" charset="0"/>
        <a:buChar char="–"/>
        <a:defRPr sz="1600" kern="1200" baseline="0">
          <a:solidFill>
            <a:schemeClr val="tx1"/>
          </a:solidFill>
          <a:latin typeface="+mn-lt"/>
          <a:ea typeface="+mn-ea"/>
          <a:cs typeface="+mn-cs"/>
        </a:defRPr>
      </a:lvl4pPr>
      <a:lvl5pPr marL="2445245" indent="-271694" algn="l" defTabSz="1086775" rtl="0" eaLnBrk="1" latinLnBrk="0" hangingPunct="1">
        <a:lnSpc>
          <a:spcPct val="90000"/>
        </a:lnSpc>
        <a:spcBef>
          <a:spcPts val="0"/>
        </a:spcBef>
        <a:spcAft>
          <a:spcPts val="238"/>
        </a:spcAft>
        <a:buFont typeface="Arial" pitchFamily="34" charset="0"/>
        <a:buChar char="»"/>
        <a:defRPr sz="1400" kern="1200" baseline="0">
          <a:solidFill>
            <a:schemeClr val="tx1"/>
          </a:solidFill>
          <a:latin typeface="+mn-lt"/>
          <a:ea typeface="+mn-ea"/>
          <a:cs typeface="+mn-cs"/>
        </a:defRPr>
      </a:lvl5pPr>
      <a:lvl6pPr marL="2988632" indent="-271694" algn="l" defTabSz="1086775"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2020" indent="-271694" algn="l" defTabSz="1086775"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5408" indent="-271694" algn="l" defTabSz="1086775"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8796" indent="-271694" algn="l" defTabSz="1086775"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6775" rtl="0" eaLnBrk="1" latinLnBrk="0" hangingPunct="1">
        <a:defRPr sz="2200" kern="1200">
          <a:solidFill>
            <a:schemeClr val="tx1"/>
          </a:solidFill>
          <a:latin typeface="+mn-lt"/>
          <a:ea typeface="+mn-ea"/>
          <a:cs typeface="+mn-cs"/>
        </a:defRPr>
      </a:lvl1pPr>
      <a:lvl2pPr marL="543388" algn="l" defTabSz="1086775" rtl="0" eaLnBrk="1" latinLnBrk="0" hangingPunct="1">
        <a:defRPr sz="2200" kern="1200">
          <a:solidFill>
            <a:schemeClr val="tx1"/>
          </a:solidFill>
          <a:latin typeface="+mn-lt"/>
          <a:ea typeface="+mn-ea"/>
          <a:cs typeface="+mn-cs"/>
        </a:defRPr>
      </a:lvl2pPr>
      <a:lvl3pPr marL="1086775" algn="l" defTabSz="1086775" rtl="0" eaLnBrk="1" latinLnBrk="0" hangingPunct="1">
        <a:defRPr sz="2200" kern="1200">
          <a:solidFill>
            <a:schemeClr val="tx1"/>
          </a:solidFill>
          <a:latin typeface="+mn-lt"/>
          <a:ea typeface="+mn-ea"/>
          <a:cs typeface="+mn-cs"/>
        </a:defRPr>
      </a:lvl3pPr>
      <a:lvl4pPr marL="1630163" algn="l" defTabSz="1086775" rtl="0" eaLnBrk="1" latinLnBrk="0" hangingPunct="1">
        <a:defRPr sz="2200" kern="1200">
          <a:solidFill>
            <a:schemeClr val="tx1"/>
          </a:solidFill>
          <a:latin typeface="+mn-lt"/>
          <a:ea typeface="+mn-ea"/>
          <a:cs typeface="+mn-cs"/>
        </a:defRPr>
      </a:lvl4pPr>
      <a:lvl5pPr marL="2173551" algn="l" defTabSz="1086775" rtl="0" eaLnBrk="1" latinLnBrk="0" hangingPunct="1">
        <a:defRPr sz="2200" kern="1200">
          <a:solidFill>
            <a:schemeClr val="tx1"/>
          </a:solidFill>
          <a:latin typeface="+mn-lt"/>
          <a:ea typeface="+mn-ea"/>
          <a:cs typeface="+mn-cs"/>
        </a:defRPr>
      </a:lvl5pPr>
      <a:lvl6pPr marL="2716938" algn="l" defTabSz="1086775" rtl="0" eaLnBrk="1" latinLnBrk="0" hangingPunct="1">
        <a:defRPr sz="2200" kern="1200">
          <a:solidFill>
            <a:schemeClr val="tx1"/>
          </a:solidFill>
          <a:latin typeface="+mn-lt"/>
          <a:ea typeface="+mn-ea"/>
          <a:cs typeface="+mn-cs"/>
        </a:defRPr>
      </a:lvl6pPr>
      <a:lvl7pPr marL="3260326" algn="l" defTabSz="1086775" rtl="0" eaLnBrk="1" latinLnBrk="0" hangingPunct="1">
        <a:defRPr sz="2200" kern="1200">
          <a:solidFill>
            <a:schemeClr val="tx1"/>
          </a:solidFill>
          <a:latin typeface="+mn-lt"/>
          <a:ea typeface="+mn-ea"/>
          <a:cs typeface="+mn-cs"/>
        </a:defRPr>
      </a:lvl7pPr>
      <a:lvl8pPr marL="3803713" algn="l" defTabSz="1086775" rtl="0" eaLnBrk="1" latinLnBrk="0" hangingPunct="1">
        <a:defRPr sz="2200" kern="1200">
          <a:solidFill>
            <a:schemeClr val="tx1"/>
          </a:solidFill>
          <a:latin typeface="+mn-lt"/>
          <a:ea typeface="+mn-ea"/>
          <a:cs typeface="+mn-cs"/>
        </a:defRPr>
      </a:lvl8pPr>
      <a:lvl9pPr marL="4347102" algn="l" defTabSz="1086775" rtl="0" eaLnBrk="1" latinLnBrk="0" hangingPunct="1">
        <a:defRPr sz="22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40" userDrawn="1">
          <p15:clr>
            <a:srgbClr val="F26B43"/>
          </p15:clr>
        </p15:guide>
        <p15:guide id="3" pos="264" userDrawn="1">
          <p15:clr>
            <a:srgbClr val="F26B43"/>
          </p15:clr>
        </p15:guide>
        <p15:guide id="4" pos="741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27.png"/></Relationships>
</file>

<file path=ppt/slides/_rels/slide10.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slideLayout" Target="../slideLayouts/slideLayout43.xml"/><Relationship Id="rId7" Type="http://schemas.openxmlformats.org/officeDocument/2006/relationships/image" Target="../media/image127.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126.emf"/><Relationship Id="rId5" Type="http://schemas.openxmlformats.org/officeDocument/2006/relationships/oleObject" Target="../embeddings/oleObject2.bin"/><Relationship Id="rId10" Type="http://schemas.openxmlformats.org/officeDocument/2006/relationships/image" Target="../media/image130.png"/><Relationship Id="rId4" Type="http://schemas.openxmlformats.org/officeDocument/2006/relationships/notesSlide" Target="../notesSlides/notesSlide7.xml"/><Relationship Id="rId9" Type="http://schemas.openxmlformats.org/officeDocument/2006/relationships/image" Target="../media/image129.png"/></Relationships>
</file>

<file path=ppt/slides/_rels/slide12.xml.rels><?xml version="1.0" encoding="UTF-8" standalone="yes"?>
<Relationships xmlns="http://schemas.openxmlformats.org/package/2006/relationships"><Relationship Id="rId8" Type="http://schemas.openxmlformats.org/officeDocument/2006/relationships/image" Target="../media/image133.png"/><Relationship Id="rId13" Type="http://schemas.openxmlformats.org/officeDocument/2006/relationships/image" Target="../media/image136.png"/><Relationship Id="rId3" Type="http://schemas.openxmlformats.org/officeDocument/2006/relationships/slideLayout" Target="../slideLayouts/slideLayout43.xml"/><Relationship Id="rId7" Type="http://schemas.openxmlformats.org/officeDocument/2006/relationships/image" Target="../media/image132.png"/><Relationship Id="rId12" Type="http://schemas.openxmlformats.org/officeDocument/2006/relationships/image" Target="../media/image135.png"/><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131.emf"/><Relationship Id="rId11" Type="http://schemas.microsoft.com/office/2007/relationships/hdphoto" Target="../media/hdphoto1.wdp"/><Relationship Id="rId5" Type="http://schemas.openxmlformats.org/officeDocument/2006/relationships/oleObject" Target="../embeddings/oleObject3.bin"/><Relationship Id="rId10" Type="http://schemas.openxmlformats.org/officeDocument/2006/relationships/image" Target="../media/image134.png"/><Relationship Id="rId4" Type="http://schemas.openxmlformats.org/officeDocument/2006/relationships/notesSlide" Target="../notesSlides/notesSlide8.xml"/><Relationship Id="rId9" Type="http://schemas.openxmlformats.org/officeDocument/2006/relationships/image" Target="../media/image1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142.png"/><Relationship Id="rId13" Type="http://schemas.openxmlformats.org/officeDocument/2006/relationships/image" Target="../media/image147.png"/><Relationship Id="rId3" Type="http://schemas.openxmlformats.org/officeDocument/2006/relationships/image" Target="../media/image137.png"/><Relationship Id="rId7" Type="http://schemas.openxmlformats.org/officeDocument/2006/relationships/image" Target="../media/image141.png"/><Relationship Id="rId12" Type="http://schemas.openxmlformats.org/officeDocument/2006/relationships/image" Target="../media/image146.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40.png"/><Relationship Id="rId11" Type="http://schemas.openxmlformats.org/officeDocument/2006/relationships/image" Target="../media/image145.png"/><Relationship Id="rId5" Type="http://schemas.openxmlformats.org/officeDocument/2006/relationships/image" Target="../media/image139.png"/><Relationship Id="rId15" Type="http://schemas.openxmlformats.org/officeDocument/2006/relationships/image" Target="../media/image149.png"/><Relationship Id="rId10" Type="http://schemas.openxmlformats.org/officeDocument/2006/relationships/image" Target="../media/image144.png"/><Relationship Id="rId4" Type="http://schemas.openxmlformats.org/officeDocument/2006/relationships/image" Target="../media/image138.png"/><Relationship Id="rId9" Type="http://schemas.openxmlformats.org/officeDocument/2006/relationships/image" Target="../media/image143.jpeg"/><Relationship Id="rId14" Type="http://schemas.openxmlformats.org/officeDocument/2006/relationships/image" Target="../media/image148.tiff"/></Relationships>
</file>

<file path=ppt/slides/_rels/slide15.xml.rels><?xml version="1.0" encoding="UTF-8" standalone="yes"?>
<Relationships xmlns="http://schemas.openxmlformats.org/package/2006/relationships"><Relationship Id="rId3" Type="http://schemas.openxmlformats.org/officeDocument/2006/relationships/image" Target="../media/image150.tiff"/><Relationship Id="rId7" Type="http://schemas.openxmlformats.org/officeDocument/2006/relationships/image" Target="../media/image153.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image" Target="../media/image152.png"/><Relationship Id="rId4" Type="http://schemas.openxmlformats.org/officeDocument/2006/relationships/image" Target="../media/image151.tiff"/></Relationships>
</file>

<file path=ppt/slides/_rels/slide16.xml.rels><?xml version="1.0" encoding="UTF-8" standalone="yes"?>
<Relationships xmlns="http://schemas.openxmlformats.org/package/2006/relationships"><Relationship Id="rId3" Type="http://schemas.openxmlformats.org/officeDocument/2006/relationships/image" Target="../media/image154.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56.png"/><Relationship Id="rId7" Type="http://schemas.openxmlformats.org/officeDocument/2006/relationships/image" Target="cid:image001.png@01D1AF5E.A98F4320" TargetMode="External"/><Relationship Id="rId2" Type="http://schemas.openxmlformats.org/officeDocument/2006/relationships/image" Target="../media/image155.png"/><Relationship Id="rId1" Type="http://schemas.openxmlformats.org/officeDocument/2006/relationships/slideLayout" Target="../slideLayouts/slideLayout5.xml"/><Relationship Id="rId6" Type="http://schemas.openxmlformats.org/officeDocument/2006/relationships/image" Target="../media/image159.png"/><Relationship Id="rId5" Type="http://schemas.openxmlformats.org/officeDocument/2006/relationships/image" Target="../media/image158.png"/><Relationship Id="rId4" Type="http://schemas.openxmlformats.org/officeDocument/2006/relationships/image" Target="../media/image15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60.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6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image" Target="../media/image16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166.png"/><Relationship Id="rId4" Type="http://schemas.openxmlformats.org/officeDocument/2006/relationships/image" Target="../media/image165.png"/></Relationships>
</file>

<file path=ppt/slides/_rels/slide22.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171.png"/><Relationship Id="rId5" Type="http://schemas.openxmlformats.org/officeDocument/2006/relationships/image" Target="../media/image170.png"/><Relationship Id="rId4" Type="http://schemas.openxmlformats.org/officeDocument/2006/relationships/image" Target="../media/image169.png"/></Relationships>
</file>

<file path=ppt/slides/_rels/slide25.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73.png"/></Relationships>
</file>

<file path=ppt/slides/_rels/slide26.xml.rels><?xml version="1.0" encoding="UTF-8" standalone="yes"?>
<Relationships xmlns="http://schemas.openxmlformats.org/package/2006/relationships"><Relationship Id="rId8" Type="http://schemas.openxmlformats.org/officeDocument/2006/relationships/image" Target="cid:image001.png@01D1AF5E.A98F4320" TargetMode="External"/><Relationship Id="rId3" Type="http://schemas.openxmlformats.org/officeDocument/2006/relationships/image" Target="../media/image175.png"/><Relationship Id="rId7" Type="http://schemas.openxmlformats.org/officeDocument/2006/relationships/image" Target="../media/image177.png"/><Relationship Id="rId2" Type="http://schemas.openxmlformats.org/officeDocument/2006/relationships/image" Target="../media/image174.png"/><Relationship Id="rId1" Type="http://schemas.openxmlformats.org/officeDocument/2006/relationships/slideLayout" Target="../slideLayouts/slideLayout6.xml"/><Relationship Id="rId6" Type="http://schemas.openxmlformats.org/officeDocument/2006/relationships/image" Target="../media/image157.png"/><Relationship Id="rId11" Type="http://schemas.openxmlformats.org/officeDocument/2006/relationships/image" Target="../media/image180.png"/><Relationship Id="rId5" Type="http://schemas.openxmlformats.org/officeDocument/2006/relationships/image" Target="../media/image156.png"/><Relationship Id="rId10" Type="http://schemas.openxmlformats.org/officeDocument/2006/relationships/image" Target="../media/image179.png"/><Relationship Id="rId4" Type="http://schemas.openxmlformats.org/officeDocument/2006/relationships/image" Target="../media/image176.png"/><Relationship Id="rId9" Type="http://schemas.openxmlformats.org/officeDocument/2006/relationships/image" Target="../media/image178.png"/></Relationships>
</file>

<file path=ppt/slides/_rels/slide27.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186.png"/><Relationship Id="rId4" Type="http://schemas.openxmlformats.org/officeDocument/2006/relationships/image" Target="../media/image185.png"/></Relationships>
</file>

<file path=ppt/slides/_rels/slide33.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189.png"/><Relationship Id="rId4" Type="http://schemas.openxmlformats.org/officeDocument/2006/relationships/image" Target="../media/image18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jpeg"/><Relationship Id="rId9" Type="http://schemas.openxmlformats.org/officeDocument/2006/relationships/image" Target="../media/image38.png"/></Relationships>
</file>

<file path=ppt/slides/_rels/slide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13" Type="http://schemas.openxmlformats.org/officeDocument/2006/relationships/image" Target="../media/image62.png"/><Relationship Id="rId18" Type="http://schemas.openxmlformats.org/officeDocument/2006/relationships/image" Target="../media/image67.png"/><Relationship Id="rId26" Type="http://schemas.openxmlformats.org/officeDocument/2006/relationships/image" Target="../media/image75.png"/><Relationship Id="rId39" Type="http://schemas.openxmlformats.org/officeDocument/2006/relationships/image" Target="../media/image88.png"/><Relationship Id="rId21" Type="http://schemas.openxmlformats.org/officeDocument/2006/relationships/image" Target="../media/image70.png"/><Relationship Id="rId34" Type="http://schemas.openxmlformats.org/officeDocument/2006/relationships/image" Target="../media/image83.png"/><Relationship Id="rId42" Type="http://schemas.openxmlformats.org/officeDocument/2006/relationships/image" Target="../media/image91.png"/><Relationship Id="rId47" Type="http://schemas.openxmlformats.org/officeDocument/2006/relationships/image" Target="../media/image96.png"/><Relationship Id="rId50" Type="http://schemas.openxmlformats.org/officeDocument/2006/relationships/image" Target="../media/image99.png"/><Relationship Id="rId55" Type="http://schemas.openxmlformats.org/officeDocument/2006/relationships/image" Target="../media/image104.png"/><Relationship Id="rId63" Type="http://schemas.openxmlformats.org/officeDocument/2006/relationships/image" Target="../media/image112.png"/><Relationship Id="rId68" Type="http://schemas.openxmlformats.org/officeDocument/2006/relationships/image" Target="../media/image117.png"/><Relationship Id="rId76" Type="http://schemas.openxmlformats.org/officeDocument/2006/relationships/image" Target="../media/image124.png"/><Relationship Id="rId7" Type="http://schemas.openxmlformats.org/officeDocument/2006/relationships/image" Target="../media/image56.png"/><Relationship Id="rId71" Type="http://schemas.openxmlformats.org/officeDocument/2006/relationships/image" Target="../media/image120.png"/><Relationship Id="rId2" Type="http://schemas.openxmlformats.org/officeDocument/2006/relationships/image" Target="../media/image51.png"/><Relationship Id="rId16" Type="http://schemas.openxmlformats.org/officeDocument/2006/relationships/image" Target="../media/image65.png"/><Relationship Id="rId29" Type="http://schemas.openxmlformats.org/officeDocument/2006/relationships/image" Target="../media/image78.png"/><Relationship Id="rId11" Type="http://schemas.openxmlformats.org/officeDocument/2006/relationships/image" Target="../media/image60.jpeg"/><Relationship Id="rId24" Type="http://schemas.openxmlformats.org/officeDocument/2006/relationships/image" Target="../media/image73.png"/><Relationship Id="rId32" Type="http://schemas.openxmlformats.org/officeDocument/2006/relationships/image" Target="../media/image81.png"/><Relationship Id="rId37" Type="http://schemas.openxmlformats.org/officeDocument/2006/relationships/image" Target="../media/image86.png"/><Relationship Id="rId40" Type="http://schemas.openxmlformats.org/officeDocument/2006/relationships/image" Target="../media/image89.png"/><Relationship Id="rId45" Type="http://schemas.openxmlformats.org/officeDocument/2006/relationships/image" Target="../media/image94.png"/><Relationship Id="rId53" Type="http://schemas.openxmlformats.org/officeDocument/2006/relationships/image" Target="../media/image102.png"/><Relationship Id="rId58" Type="http://schemas.openxmlformats.org/officeDocument/2006/relationships/image" Target="../media/image107.png"/><Relationship Id="rId66" Type="http://schemas.openxmlformats.org/officeDocument/2006/relationships/image" Target="../media/image115.png"/><Relationship Id="rId74" Type="http://schemas.openxmlformats.org/officeDocument/2006/relationships/image" Target="../media/image122.png"/><Relationship Id="rId5" Type="http://schemas.openxmlformats.org/officeDocument/2006/relationships/image" Target="../media/image54.png"/><Relationship Id="rId15" Type="http://schemas.openxmlformats.org/officeDocument/2006/relationships/image" Target="../media/image64.png"/><Relationship Id="rId23" Type="http://schemas.openxmlformats.org/officeDocument/2006/relationships/image" Target="../media/image72.png"/><Relationship Id="rId28" Type="http://schemas.openxmlformats.org/officeDocument/2006/relationships/image" Target="../media/image77.png"/><Relationship Id="rId36" Type="http://schemas.openxmlformats.org/officeDocument/2006/relationships/image" Target="../media/image85.png"/><Relationship Id="rId49" Type="http://schemas.openxmlformats.org/officeDocument/2006/relationships/image" Target="../media/image98.png"/><Relationship Id="rId57" Type="http://schemas.openxmlformats.org/officeDocument/2006/relationships/image" Target="../media/image106.png"/><Relationship Id="rId61" Type="http://schemas.openxmlformats.org/officeDocument/2006/relationships/image" Target="../media/image110.png"/><Relationship Id="rId10" Type="http://schemas.openxmlformats.org/officeDocument/2006/relationships/image" Target="../media/image59.jpeg"/><Relationship Id="rId19" Type="http://schemas.openxmlformats.org/officeDocument/2006/relationships/image" Target="../media/image68.png"/><Relationship Id="rId31" Type="http://schemas.openxmlformats.org/officeDocument/2006/relationships/image" Target="../media/image80.png"/><Relationship Id="rId44" Type="http://schemas.openxmlformats.org/officeDocument/2006/relationships/image" Target="../media/image93.png"/><Relationship Id="rId52" Type="http://schemas.openxmlformats.org/officeDocument/2006/relationships/image" Target="../media/image101.png"/><Relationship Id="rId60" Type="http://schemas.openxmlformats.org/officeDocument/2006/relationships/image" Target="../media/image109.png"/><Relationship Id="rId65" Type="http://schemas.openxmlformats.org/officeDocument/2006/relationships/image" Target="../media/image114.png"/><Relationship Id="rId73" Type="http://schemas.openxmlformats.org/officeDocument/2006/relationships/hyperlink" Target="http://www.bicworld.com/" TargetMode="External"/><Relationship Id="rId4" Type="http://schemas.openxmlformats.org/officeDocument/2006/relationships/image" Target="../media/image53.png"/><Relationship Id="rId9" Type="http://schemas.openxmlformats.org/officeDocument/2006/relationships/image" Target="../media/image58.png"/><Relationship Id="rId14" Type="http://schemas.openxmlformats.org/officeDocument/2006/relationships/image" Target="../media/image63.jpeg"/><Relationship Id="rId22" Type="http://schemas.openxmlformats.org/officeDocument/2006/relationships/image" Target="../media/image71.png"/><Relationship Id="rId27" Type="http://schemas.openxmlformats.org/officeDocument/2006/relationships/image" Target="../media/image76.png"/><Relationship Id="rId30" Type="http://schemas.openxmlformats.org/officeDocument/2006/relationships/image" Target="../media/image79.png"/><Relationship Id="rId35" Type="http://schemas.openxmlformats.org/officeDocument/2006/relationships/image" Target="../media/image84.png"/><Relationship Id="rId43" Type="http://schemas.openxmlformats.org/officeDocument/2006/relationships/image" Target="../media/image92.png"/><Relationship Id="rId48" Type="http://schemas.openxmlformats.org/officeDocument/2006/relationships/image" Target="../media/image97.png"/><Relationship Id="rId56" Type="http://schemas.openxmlformats.org/officeDocument/2006/relationships/image" Target="../media/image105.png"/><Relationship Id="rId64" Type="http://schemas.openxmlformats.org/officeDocument/2006/relationships/image" Target="../media/image113.png"/><Relationship Id="rId69" Type="http://schemas.openxmlformats.org/officeDocument/2006/relationships/image" Target="../media/image118.png"/><Relationship Id="rId8" Type="http://schemas.openxmlformats.org/officeDocument/2006/relationships/image" Target="../media/image57.png"/><Relationship Id="rId51" Type="http://schemas.openxmlformats.org/officeDocument/2006/relationships/image" Target="../media/image100.png"/><Relationship Id="rId72" Type="http://schemas.openxmlformats.org/officeDocument/2006/relationships/image" Target="../media/image121.png"/><Relationship Id="rId3" Type="http://schemas.openxmlformats.org/officeDocument/2006/relationships/image" Target="../media/image52.png"/><Relationship Id="rId12" Type="http://schemas.openxmlformats.org/officeDocument/2006/relationships/image" Target="../media/image61.png"/><Relationship Id="rId17" Type="http://schemas.openxmlformats.org/officeDocument/2006/relationships/image" Target="../media/image66.png"/><Relationship Id="rId25" Type="http://schemas.openxmlformats.org/officeDocument/2006/relationships/image" Target="../media/image74.png"/><Relationship Id="rId33" Type="http://schemas.openxmlformats.org/officeDocument/2006/relationships/image" Target="../media/image82.png"/><Relationship Id="rId38" Type="http://schemas.openxmlformats.org/officeDocument/2006/relationships/image" Target="../media/image87.png"/><Relationship Id="rId46" Type="http://schemas.openxmlformats.org/officeDocument/2006/relationships/image" Target="../media/image95.png"/><Relationship Id="rId59" Type="http://schemas.openxmlformats.org/officeDocument/2006/relationships/image" Target="../media/image108.png"/><Relationship Id="rId67" Type="http://schemas.openxmlformats.org/officeDocument/2006/relationships/image" Target="../media/image116.png"/><Relationship Id="rId20" Type="http://schemas.openxmlformats.org/officeDocument/2006/relationships/image" Target="../media/image69.png"/><Relationship Id="rId41" Type="http://schemas.openxmlformats.org/officeDocument/2006/relationships/image" Target="../media/image90.png"/><Relationship Id="rId54" Type="http://schemas.openxmlformats.org/officeDocument/2006/relationships/image" Target="../media/image103.png"/><Relationship Id="rId62" Type="http://schemas.openxmlformats.org/officeDocument/2006/relationships/image" Target="../media/image111.png"/><Relationship Id="rId70" Type="http://schemas.openxmlformats.org/officeDocument/2006/relationships/image" Target="../media/image119.png"/><Relationship Id="rId75" Type="http://schemas.openxmlformats.org/officeDocument/2006/relationships/image" Target="../media/image123.png"/><Relationship Id="rId1" Type="http://schemas.openxmlformats.org/officeDocument/2006/relationships/slideLayout" Target="../slideLayouts/slideLayout9.xml"/><Relationship Id="rId6" Type="http://schemas.openxmlformats.org/officeDocument/2006/relationships/image" Target="../media/image55.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r="463" b="709"/>
          <a:stretch/>
        </p:blipFill>
        <p:spPr>
          <a:xfrm>
            <a:off x="1" y="1"/>
            <a:ext cx="12192000" cy="6857144"/>
          </a:xfrm>
          <a:prstGeom prst="rect">
            <a:avLst/>
          </a:prstGeom>
        </p:spPr>
      </p:pic>
      <p:sp>
        <p:nvSpPr>
          <p:cNvPr id="7" name="Freeform 6"/>
          <p:cNvSpPr/>
          <p:nvPr/>
        </p:nvSpPr>
        <p:spPr>
          <a:xfrm>
            <a:off x="4908341" y="1"/>
            <a:ext cx="7283659" cy="6860806"/>
          </a:xfrm>
          <a:custGeom>
            <a:avLst/>
            <a:gdLst>
              <a:gd name="connsiteX0" fmla="*/ 2483124 w 5460510"/>
              <a:gd name="connsiteY0" fmla="*/ 0 h 5143500"/>
              <a:gd name="connsiteX1" fmla="*/ 3448297 w 5460510"/>
              <a:gd name="connsiteY1" fmla="*/ 0 h 5143500"/>
              <a:gd name="connsiteX2" fmla="*/ 4717679 w 5460510"/>
              <a:gd name="connsiteY2" fmla="*/ 0 h 5143500"/>
              <a:gd name="connsiteX3" fmla="*/ 4741319 w 5460510"/>
              <a:gd name="connsiteY3" fmla="*/ 0 h 5143500"/>
              <a:gd name="connsiteX4" fmla="*/ 5318193 w 5460510"/>
              <a:gd name="connsiteY4" fmla="*/ 0 h 5143500"/>
              <a:gd name="connsiteX5" fmla="*/ 5460510 w 5460510"/>
              <a:gd name="connsiteY5" fmla="*/ 0 h 5143500"/>
              <a:gd name="connsiteX6" fmla="*/ 5460510 w 5460510"/>
              <a:gd name="connsiteY6" fmla="*/ 5143500 h 5143500"/>
              <a:gd name="connsiteX7" fmla="*/ 5318193 w 5460510"/>
              <a:gd name="connsiteY7" fmla="*/ 5143500 h 5143500"/>
              <a:gd name="connsiteX8" fmla="*/ 4741319 w 5460510"/>
              <a:gd name="connsiteY8" fmla="*/ 5143500 h 5143500"/>
              <a:gd name="connsiteX9" fmla="*/ 4717679 w 5460510"/>
              <a:gd name="connsiteY9" fmla="*/ 5143500 h 5143500"/>
              <a:gd name="connsiteX10" fmla="*/ 3448297 w 5460510"/>
              <a:gd name="connsiteY10" fmla="*/ 5143500 h 5143500"/>
              <a:gd name="connsiteX11" fmla="*/ 0 w 5460510"/>
              <a:gd name="connsiteY1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60510" h="5143500">
                <a:moveTo>
                  <a:pt x="2483124" y="0"/>
                </a:moveTo>
                <a:lnTo>
                  <a:pt x="3448297" y="0"/>
                </a:lnTo>
                <a:lnTo>
                  <a:pt x="4717679" y="0"/>
                </a:lnTo>
                <a:lnTo>
                  <a:pt x="4741319" y="0"/>
                </a:lnTo>
                <a:lnTo>
                  <a:pt x="5318193" y="0"/>
                </a:lnTo>
                <a:lnTo>
                  <a:pt x="5460510" y="0"/>
                </a:lnTo>
                <a:lnTo>
                  <a:pt x="5460510" y="5143500"/>
                </a:lnTo>
                <a:lnTo>
                  <a:pt x="5318193" y="5143500"/>
                </a:lnTo>
                <a:lnTo>
                  <a:pt x="4741319" y="5143500"/>
                </a:lnTo>
                <a:lnTo>
                  <a:pt x="4717679" y="5143500"/>
                </a:lnTo>
                <a:lnTo>
                  <a:pt x="3448297" y="5143500"/>
                </a:lnTo>
                <a:lnTo>
                  <a:pt x="0" y="5143500"/>
                </a:lnTo>
                <a:close/>
              </a:path>
            </a:pathLst>
          </a:custGeom>
          <a:solidFill>
            <a:srgbClr val="5CA12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bg1"/>
              </a:solidFill>
              <a:latin typeface="Open Sans"/>
              <a:cs typeface="Open Sans"/>
            </a:endParaRPr>
          </a:p>
        </p:txBody>
      </p:sp>
      <p:sp>
        <p:nvSpPr>
          <p:cNvPr id="19" name="Text Placeholder 18"/>
          <p:cNvSpPr>
            <a:spLocks noGrp="1"/>
          </p:cNvSpPr>
          <p:nvPr>
            <p:ph type="body" sz="quarter" idx="17"/>
          </p:nvPr>
        </p:nvSpPr>
        <p:spPr/>
        <p:txBody>
          <a:bodyPr/>
          <a:lstStyle/>
          <a:p>
            <a:endParaRPr lang="en-US" dirty="0"/>
          </a:p>
        </p:txBody>
      </p:sp>
      <p:sp>
        <p:nvSpPr>
          <p:cNvPr id="6" name="Title 5"/>
          <p:cNvSpPr>
            <a:spLocks noGrp="1"/>
          </p:cNvSpPr>
          <p:nvPr>
            <p:ph type="ctrTitle"/>
          </p:nvPr>
        </p:nvSpPr>
        <p:spPr>
          <a:xfrm>
            <a:off x="256906" y="3538313"/>
            <a:ext cx="5686317" cy="1329595"/>
          </a:xfrm>
        </p:spPr>
        <p:txBody>
          <a:bodyPr/>
          <a:lstStyle/>
          <a:p>
            <a:r>
              <a:rPr lang="en-US" dirty="0" err="1" smtClean="0"/>
              <a:t>ThingWorx</a:t>
            </a:r>
            <a:r>
              <a:rPr lang="en-US" dirty="0" smtClean="0"/>
              <a:t> in </a:t>
            </a:r>
            <a:r>
              <a:rPr lang="en-US" dirty="0" err="1" smtClean="0"/>
              <a:t>acatech</a:t>
            </a:r>
            <a:r>
              <a:rPr lang="en-US" dirty="0" smtClean="0"/>
              <a:t> industry 4.0 maturity journey </a:t>
            </a:r>
            <a:endParaRPr lang="en-US" dirty="0"/>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1164" y="1177197"/>
            <a:ext cx="2195924" cy="457154"/>
          </a:xfrm>
          <a:prstGeom prst="rect">
            <a:avLst/>
          </a:prstGeom>
        </p:spPr>
      </p:pic>
      <p:sp>
        <p:nvSpPr>
          <p:cNvPr id="12" name="Subtitle 3"/>
          <p:cNvSpPr>
            <a:spLocks noGrp="1"/>
          </p:cNvSpPr>
          <p:nvPr>
            <p:ph type="subTitle" idx="1"/>
          </p:nvPr>
        </p:nvSpPr>
        <p:spPr>
          <a:xfrm>
            <a:off x="202415" y="5147849"/>
            <a:ext cx="5424946" cy="246221"/>
          </a:xfrm>
        </p:spPr>
        <p:txBody>
          <a:bodyPr/>
          <a:lstStyle/>
          <a:p>
            <a:r>
              <a:rPr lang="en-US" dirty="0" smtClean="0"/>
              <a:t>Andrew Sholokhov</a:t>
            </a:r>
            <a:endParaRPr lang="en-US" dirty="0"/>
          </a:p>
        </p:txBody>
      </p:sp>
      <p:sp>
        <p:nvSpPr>
          <p:cNvPr id="13" name="Text Placeholder 4"/>
          <p:cNvSpPr>
            <a:spLocks noGrp="1"/>
          </p:cNvSpPr>
          <p:nvPr>
            <p:ph type="body" sz="quarter" idx="10"/>
          </p:nvPr>
        </p:nvSpPr>
        <p:spPr>
          <a:xfrm>
            <a:off x="202415" y="5428637"/>
            <a:ext cx="5424946" cy="221599"/>
          </a:xfrm>
        </p:spPr>
        <p:txBody>
          <a:bodyPr/>
          <a:lstStyle/>
          <a:p>
            <a:r>
              <a:rPr lang="en-US" dirty="0" smtClean="0"/>
              <a:t>VP, Country General Manager PTC Russia &amp; CIS</a:t>
            </a:r>
            <a:endParaRPr lang="en-US" dirty="0"/>
          </a:p>
        </p:txBody>
      </p:sp>
      <p:sp>
        <p:nvSpPr>
          <p:cNvPr id="14" name="Text Placeholder 5"/>
          <p:cNvSpPr>
            <a:spLocks noGrp="1"/>
          </p:cNvSpPr>
          <p:nvPr>
            <p:ph type="body" sz="quarter" idx="4294967295"/>
          </p:nvPr>
        </p:nvSpPr>
        <p:spPr>
          <a:xfrm>
            <a:off x="106018" y="5916385"/>
            <a:ext cx="5424946" cy="193899"/>
          </a:xfrm>
          <a:prstGeom prst="rect">
            <a:avLst/>
          </a:prstGeom>
        </p:spPr>
        <p:txBody>
          <a:bodyPr>
            <a:normAutofit fontScale="92500" lnSpcReduction="10000"/>
          </a:bodyPr>
          <a:lstStyle/>
          <a:p>
            <a:pPr marL="0" indent="0">
              <a:buNone/>
            </a:pPr>
            <a:r>
              <a:rPr lang="en-US" sz="1600" dirty="0" smtClean="0">
                <a:solidFill>
                  <a:schemeClr val="bg1"/>
                </a:solidFill>
              </a:rPr>
              <a:t>June </a:t>
            </a:r>
            <a:r>
              <a:rPr lang="en-US" sz="1600" dirty="0" smtClean="0">
                <a:solidFill>
                  <a:schemeClr val="bg1"/>
                </a:solidFill>
              </a:rPr>
              <a:t>20</a:t>
            </a:r>
            <a:r>
              <a:rPr lang="en-US" sz="1600" dirty="0" smtClean="0">
                <a:solidFill>
                  <a:schemeClr val="bg1"/>
                </a:solidFill>
              </a:rPr>
              <a:t>, </a:t>
            </a:r>
            <a:r>
              <a:rPr lang="en-US" sz="1600" dirty="0" smtClean="0">
                <a:solidFill>
                  <a:schemeClr val="bg1"/>
                </a:solidFill>
              </a:rPr>
              <a:t>2017</a:t>
            </a:r>
            <a:endParaRPr lang="en-US" sz="1600" dirty="0">
              <a:solidFill>
                <a:schemeClr val="bg1"/>
              </a:solidFill>
            </a:endParaRPr>
          </a:p>
        </p:txBody>
      </p:sp>
    </p:spTree>
    <p:extLst>
      <p:ext uri="{BB962C8B-B14F-4D97-AF65-F5344CB8AC3E}">
        <p14:creationId xmlns:p14="http://schemas.microsoft.com/office/powerpoint/2010/main" val="1029703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30546" y="2541746"/>
            <a:ext cx="3271299" cy="1772793"/>
          </a:xfrm>
        </p:spPr>
        <p:txBody>
          <a:bodyPr/>
          <a:lstStyle/>
          <a:p>
            <a:r>
              <a:rPr lang="en-US" dirty="0"/>
              <a:t>Industry 4.0 Maturity Index by </a:t>
            </a:r>
            <a:r>
              <a:rPr lang="en-US" dirty="0" err="1" smtClean="0"/>
              <a:t>acatech</a:t>
            </a:r>
            <a:endParaRPr lang="en-US" dirty="0"/>
          </a:p>
        </p:txBody>
      </p:sp>
      <p:pic>
        <p:nvPicPr>
          <p:cNvPr id="1024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92888" y="2816225"/>
            <a:ext cx="3286125"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692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2"/>
            </p:custDataLst>
            <p:extLst>
              <p:ext uri="{D42A27DB-BD31-4B8C-83A1-F6EECF244321}">
                <p14:modId xmlns:p14="http://schemas.microsoft.com/office/powerpoint/2010/main" val="4072365423"/>
              </p:ext>
            </p:extLst>
          </p:nvPr>
        </p:nvGraphicFramePr>
        <p:xfrm>
          <a:off x="1527378" y="4270"/>
          <a:ext cx="1586" cy="1585"/>
        </p:xfrm>
        <a:graphic>
          <a:graphicData uri="http://schemas.openxmlformats.org/presentationml/2006/ole">
            <mc:AlternateContent xmlns:mc="http://schemas.openxmlformats.org/markup-compatibility/2006">
              <mc:Choice xmlns:v="urn:schemas-microsoft-com:vml" Requires="v">
                <p:oleObj spid="_x0000_s616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27378" y="4270"/>
                        <a:ext cx="1586" cy="1585"/>
                      </a:xfrm>
                      <a:prstGeom prst="rect">
                        <a:avLst/>
                      </a:prstGeom>
                    </p:spPr>
                  </p:pic>
                </p:oleObj>
              </mc:Fallback>
            </mc:AlternateContent>
          </a:graphicData>
        </a:graphic>
      </p:graphicFrame>
      <p:sp>
        <p:nvSpPr>
          <p:cNvPr id="2" name="Titel 1"/>
          <p:cNvSpPr>
            <a:spLocks noGrp="1"/>
          </p:cNvSpPr>
          <p:nvPr>
            <p:ph type="title"/>
          </p:nvPr>
        </p:nvSpPr>
        <p:spPr/>
        <p:txBody>
          <a:bodyPr>
            <a:noAutofit/>
          </a:bodyPr>
          <a:lstStyle/>
          <a:p>
            <a:r>
              <a:rPr lang="en-US" dirty="0" err="1" smtClean="0"/>
              <a:t>Acatech</a:t>
            </a:r>
            <a:r>
              <a:rPr lang="en-US" dirty="0" smtClean="0"/>
              <a:t> Industry 4.0 Maturity Journey</a:t>
            </a:r>
            <a:endParaRPr lang="en-US" dirty="0"/>
          </a:p>
        </p:txBody>
      </p:sp>
      <p:sp>
        <p:nvSpPr>
          <p:cNvPr id="125" name="Shape 167"/>
          <p:cNvSpPr/>
          <p:nvPr/>
        </p:nvSpPr>
        <p:spPr>
          <a:xfrm rot="17355763" flipV="1">
            <a:off x="2959652" y="-485240"/>
            <a:ext cx="6299119" cy="7270112"/>
          </a:xfrm>
          <a:prstGeom prst="swooshArrow">
            <a:avLst>
              <a:gd name="adj1" fmla="val 15559"/>
              <a:gd name="adj2" fmla="val 22746"/>
            </a:avLst>
          </a:prstGeom>
          <a:solidFill>
            <a:srgbClr val="FFFFFF">
              <a:lumMod val="85000"/>
              <a:alpha val="40000"/>
            </a:srgbClr>
          </a:solidFill>
          <a:ln>
            <a:noFill/>
          </a:ln>
          <a:effectLst/>
        </p:spPr>
        <p:txBody>
          <a:bodyPr lIns="84311" tIns="42156" rIns="84311" bIns="42156"/>
          <a:lstStyle/>
          <a:p>
            <a:pPr defTabSz="843408">
              <a:defRPr/>
            </a:pPr>
            <a:endParaRPr lang="en-US" sz="1660" kern="0" dirty="0">
              <a:solidFill>
                <a:srgbClr val="000000">
                  <a:hueOff val="0"/>
                  <a:satOff val="0"/>
                  <a:lumOff val="0"/>
                  <a:alphaOff val="0"/>
                </a:srgbClr>
              </a:solidFill>
              <a:latin typeface="Arial"/>
            </a:endParaRPr>
          </a:p>
        </p:txBody>
      </p:sp>
      <p:sp>
        <p:nvSpPr>
          <p:cNvPr id="126" name="Würfel 3"/>
          <p:cNvSpPr/>
          <p:nvPr/>
        </p:nvSpPr>
        <p:spPr bwMode="auto">
          <a:xfrm>
            <a:off x="1260368" y="5609181"/>
            <a:ext cx="9720313" cy="612677"/>
          </a:xfrm>
          <a:prstGeom prst="cube">
            <a:avLst>
              <a:gd name="adj" fmla="val 56965"/>
            </a:avLst>
          </a:prstGeom>
          <a:solidFill>
            <a:schemeClr val="accent2"/>
          </a:solidFill>
          <a:ln w="10800">
            <a:noFill/>
            <a:round/>
            <a:headEnd/>
            <a:tailEnd/>
          </a:ln>
          <a:effectLst/>
          <a:extLst/>
        </p:spPr>
        <p:txBody>
          <a:bodyPr lIns="61971" tIns="30985" rIns="61971" bIns="30985" rtlCol="0" anchor="ctr"/>
          <a:lstStyle/>
          <a:p>
            <a:pPr algn="ctr" defTabSz="843408">
              <a:defRPr/>
            </a:pPr>
            <a:endParaRPr lang="en-US" sz="1398" kern="0" dirty="0">
              <a:solidFill>
                <a:sysClr val="windowText" lastClr="000000"/>
              </a:solidFill>
              <a:latin typeface="Arial" panose="020B0604020202020204" pitchFamily="34" charset="0"/>
              <a:cs typeface="Arial" panose="020B0604020202020204" pitchFamily="34" charset="0"/>
            </a:endParaRPr>
          </a:p>
        </p:txBody>
      </p:sp>
      <p:sp>
        <p:nvSpPr>
          <p:cNvPr id="127" name="Rechteck 126"/>
          <p:cNvSpPr/>
          <p:nvPr/>
        </p:nvSpPr>
        <p:spPr>
          <a:xfrm rot="16200000">
            <a:off x="-310609" y="3552069"/>
            <a:ext cx="2931888" cy="646079"/>
          </a:xfrm>
          <a:prstGeom prst="rect">
            <a:avLst/>
          </a:prstGeom>
        </p:spPr>
        <p:txBody>
          <a:bodyPr wrap="square" lIns="0" tIns="0" rIns="0" bIns="0">
            <a:spAutoFit/>
          </a:bodyPr>
          <a:lstStyle/>
          <a:p>
            <a:pPr algn="ctr">
              <a:spcAft>
                <a:spcPct val="0"/>
              </a:spcAft>
              <a:defRPr/>
            </a:pPr>
            <a:r>
              <a:rPr lang="en-US" sz="1398" b="1" kern="0" dirty="0">
                <a:solidFill>
                  <a:srgbClr val="0067A6"/>
                </a:solidFill>
                <a:latin typeface="Arial" panose="020B0604020202020204" pitchFamily="34" charset="0"/>
                <a:cs typeface="Arial" panose="020B0604020202020204" pitchFamily="34" charset="0"/>
              </a:rPr>
              <a:t> </a:t>
            </a:r>
            <a:r>
              <a:rPr lang="en-US" sz="1398" b="1" kern="0" dirty="0">
                <a:solidFill>
                  <a:schemeClr val="accent2"/>
                </a:solidFill>
                <a:latin typeface="Arial" panose="020B0604020202020204" pitchFamily="34" charset="0"/>
                <a:cs typeface="Arial" panose="020B0604020202020204" pitchFamily="34" charset="0"/>
              </a:rPr>
              <a:t>Industrie 4.0 Maturity Index</a:t>
            </a:r>
          </a:p>
          <a:p>
            <a:pPr algn="ctr">
              <a:spcAft>
                <a:spcPct val="0"/>
              </a:spcAft>
              <a:defRPr/>
            </a:pPr>
            <a:r>
              <a:rPr lang="en-US" sz="1398" b="1" kern="0" dirty="0">
                <a:solidFill>
                  <a:srgbClr val="00549C"/>
                </a:solidFill>
                <a:latin typeface="Arial" panose="020B0604020202020204" pitchFamily="34" charset="0"/>
                <a:cs typeface="Arial" panose="020B0604020202020204" pitchFamily="34" charset="0"/>
              </a:rPr>
              <a:t> </a:t>
            </a:r>
            <a:r>
              <a:rPr lang="en-US" sz="1398" b="1" kern="0" dirty="0">
                <a:solidFill>
                  <a:srgbClr val="57AB27"/>
                </a:solidFill>
                <a:latin typeface="Arial" panose="020B0604020202020204" pitchFamily="34" charset="0"/>
                <a:cs typeface="Arial" panose="020B0604020202020204" pitchFamily="34" charset="0"/>
              </a:rPr>
              <a:t>Business Value</a:t>
            </a:r>
          </a:p>
          <a:p>
            <a:pPr algn="r">
              <a:spcAft>
                <a:spcPct val="0"/>
              </a:spcAft>
              <a:defRPr/>
            </a:pPr>
            <a:endParaRPr lang="en-US" sz="1398" b="1" kern="0" dirty="0">
              <a:solidFill>
                <a:srgbClr val="0067A6"/>
              </a:solidFill>
              <a:latin typeface="Arial" panose="020B0604020202020204" pitchFamily="34" charset="0"/>
              <a:cs typeface="Arial" panose="020B0604020202020204" pitchFamily="34" charset="0"/>
            </a:endParaRPr>
          </a:p>
        </p:txBody>
      </p:sp>
      <p:cxnSp>
        <p:nvCxnSpPr>
          <p:cNvPr id="128" name="Gerade Verbindung mit Pfeil 127"/>
          <p:cNvCxnSpPr/>
          <p:nvPr/>
        </p:nvCxnSpPr>
        <p:spPr>
          <a:xfrm flipV="1">
            <a:off x="1248631" y="1936975"/>
            <a:ext cx="23059" cy="4287746"/>
          </a:xfrm>
          <a:prstGeom prst="straightConnector1">
            <a:avLst/>
          </a:prstGeom>
          <a:solidFill>
            <a:srgbClr val="A3A41A"/>
          </a:solidFill>
          <a:ln w="19050" cap="flat" cmpd="sng" algn="ctr">
            <a:solidFill>
              <a:schemeClr val="tx1">
                <a:lumMod val="50000"/>
                <a:lumOff val="50000"/>
              </a:schemeClr>
            </a:solidFill>
            <a:prstDash val="solid"/>
            <a:round/>
            <a:headEnd type="none" w="med" len="med"/>
            <a:tailEnd type="triangle" w="med" len="med"/>
          </a:ln>
          <a:effectLst/>
        </p:spPr>
      </p:cxnSp>
      <p:sp>
        <p:nvSpPr>
          <p:cNvPr id="129" name="Rechteck 128"/>
          <p:cNvSpPr/>
          <p:nvPr/>
        </p:nvSpPr>
        <p:spPr bwMode="auto">
          <a:xfrm>
            <a:off x="9221959" y="2251230"/>
            <a:ext cx="1340927" cy="3709961"/>
          </a:xfrm>
          <a:prstGeom prst="rect">
            <a:avLst/>
          </a:prstGeom>
          <a:solidFill>
            <a:srgbClr val="5A7FA8">
              <a:lumMod val="20000"/>
              <a:lumOff val="80000"/>
            </a:srgbClr>
          </a:solidFill>
          <a:ln w="9525">
            <a:noFill/>
            <a:round/>
            <a:headEnd/>
            <a:tailEnd/>
          </a:ln>
          <a:effectLst/>
          <a:extLst/>
        </p:spPr>
        <p:txBody>
          <a:bodyPr lIns="49554" tIns="24778" rIns="49554" bIns="24778" spcCol="0" rtlCol="0" anchor="t"/>
          <a:lstStyle/>
          <a:p>
            <a:pPr defTabSz="843408">
              <a:defRPr/>
            </a:pPr>
            <a:endParaRPr lang="en-US" sz="1398" kern="0" dirty="0">
              <a:solidFill>
                <a:sysClr val="windowText" lastClr="000000"/>
              </a:solidFill>
              <a:latin typeface="Arial" panose="020B0604020202020204" pitchFamily="34" charset="0"/>
              <a:cs typeface="Arial" panose="020B0604020202020204" pitchFamily="34" charset="0"/>
            </a:endParaRPr>
          </a:p>
        </p:txBody>
      </p:sp>
      <p:sp>
        <p:nvSpPr>
          <p:cNvPr id="130" name="Würfel 7"/>
          <p:cNvSpPr/>
          <p:nvPr/>
        </p:nvSpPr>
        <p:spPr bwMode="auto">
          <a:xfrm>
            <a:off x="9218618" y="1967299"/>
            <a:ext cx="1601175" cy="3997116"/>
          </a:xfrm>
          <a:prstGeom prst="cube">
            <a:avLst>
              <a:gd name="adj" fmla="val 16284"/>
            </a:avLst>
          </a:prstGeom>
          <a:solidFill>
            <a:schemeClr val="accent1"/>
          </a:solidFill>
          <a:ln w="7938">
            <a:solidFill>
              <a:srgbClr val="0067A6"/>
            </a:solidFill>
            <a:round/>
            <a:headEnd/>
            <a:tailEnd/>
          </a:ln>
          <a:effectLst/>
          <a:extLst/>
        </p:spPr>
        <p:txBody>
          <a:bodyPr lIns="61971" tIns="30985" rIns="61971" bIns="30985" rtlCol="0" anchor="ctr"/>
          <a:lstStyle/>
          <a:p>
            <a:pPr algn="ctr" defTabSz="843408">
              <a:defRPr/>
            </a:pPr>
            <a:endParaRPr lang="en-US" sz="1398" kern="0" dirty="0">
              <a:solidFill>
                <a:sysClr val="windowText" lastClr="000000"/>
              </a:solidFill>
              <a:latin typeface="Arial" panose="020B0604020202020204" pitchFamily="34" charset="0"/>
              <a:cs typeface="Arial" panose="020B0604020202020204" pitchFamily="34" charset="0"/>
            </a:endParaRPr>
          </a:p>
        </p:txBody>
      </p:sp>
      <p:sp>
        <p:nvSpPr>
          <p:cNvPr id="131" name="Würfel 8"/>
          <p:cNvSpPr/>
          <p:nvPr/>
        </p:nvSpPr>
        <p:spPr bwMode="auto">
          <a:xfrm>
            <a:off x="7568414" y="3406202"/>
            <a:ext cx="1592969" cy="2558220"/>
          </a:xfrm>
          <a:prstGeom prst="cube">
            <a:avLst>
              <a:gd name="adj" fmla="val 18517"/>
            </a:avLst>
          </a:prstGeom>
          <a:solidFill>
            <a:schemeClr val="accent1"/>
          </a:solidFill>
          <a:ln w="7938">
            <a:solidFill>
              <a:srgbClr val="0067A6"/>
            </a:solidFill>
            <a:round/>
            <a:headEnd/>
            <a:tailEnd/>
          </a:ln>
          <a:effectLst/>
          <a:extLst/>
        </p:spPr>
        <p:txBody>
          <a:bodyPr lIns="61971" tIns="30985" rIns="61971" bIns="30985" rtlCol="0" anchor="ctr"/>
          <a:lstStyle/>
          <a:p>
            <a:pPr algn="ctr" defTabSz="843408">
              <a:defRPr/>
            </a:pPr>
            <a:endParaRPr lang="en-US" sz="1398" kern="0" dirty="0">
              <a:solidFill>
                <a:sysClr val="windowText" lastClr="000000"/>
              </a:solidFill>
              <a:latin typeface="Arial" panose="020B0604020202020204" pitchFamily="34" charset="0"/>
              <a:cs typeface="Arial" panose="020B0604020202020204" pitchFamily="34" charset="0"/>
            </a:endParaRPr>
          </a:p>
        </p:txBody>
      </p:sp>
      <p:sp>
        <p:nvSpPr>
          <p:cNvPr id="132" name="Würfel 9"/>
          <p:cNvSpPr/>
          <p:nvPr/>
        </p:nvSpPr>
        <p:spPr bwMode="auto">
          <a:xfrm>
            <a:off x="5938803" y="4117965"/>
            <a:ext cx="1577837" cy="1846457"/>
          </a:xfrm>
          <a:prstGeom prst="cube">
            <a:avLst>
              <a:gd name="adj" fmla="val 17476"/>
            </a:avLst>
          </a:prstGeom>
          <a:solidFill>
            <a:schemeClr val="accent1"/>
          </a:solidFill>
          <a:ln w="7938">
            <a:solidFill>
              <a:srgbClr val="0067A6"/>
            </a:solidFill>
            <a:round/>
            <a:headEnd/>
            <a:tailEnd/>
          </a:ln>
          <a:effectLst/>
          <a:extLst/>
        </p:spPr>
        <p:txBody>
          <a:bodyPr lIns="61971" tIns="30985" rIns="61971" bIns="30985" rtlCol="0" anchor="ctr"/>
          <a:lstStyle/>
          <a:p>
            <a:pPr algn="ctr" defTabSz="843408">
              <a:defRPr/>
            </a:pPr>
            <a:endParaRPr lang="en-US" sz="1398" kern="0" dirty="0">
              <a:solidFill>
                <a:sysClr val="windowText" lastClr="000000"/>
              </a:solidFill>
              <a:latin typeface="Arial" panose="020B0604020202020204" pitchFamily="34" charset="0"/>
              <a:cs typeface="Arial" panose="020B0604020202020204" pitchFamily="34" charset="0"/>
            </a:endParaRPr>
          </a:p>
        </p:txBody>
      </p:sp>
      <p:sp>
        <p:nvSpPr>
          <p:cNvPr id="133" name="Würfel 10"/>
          <p:cNvSpPr/>
          <p:nvPr/>
        </p:nvSpPr>
        <p:spPr bwMode="auto">
          <a:xfrm>
            <a:off x="4391530" y="4490113"/>
            <a:ext cx="1491788" cy="1472416"/>
          </a:xfrm>
          <a:prstGeom prst="cube">
            <a:avLst>
              <a:gd name="adj" fmla="val 16284"/>
            </a:avLst>
          </a:prstGeom>
          <a:solidFill>
            <a:schemeClr val="accent1"/>
          </a:solidFill>
          <a:ln w="7938">
            <a:solidFill>
              <a:srgbClr val="0067A6"/>
            </a:solidFill>
            <a:round/>
            <a:headEnd/>
            <a:tailEnd/>
          </a:ln>
          <a:effectLst/>
          <a:extLst/>
        </p:spPr>
        <p:txBody>
          <a:bodyPr lIns="61971" tIns="30985" rIns="61971" bIns="30985" rtlCol="0" anchor="ctr"/>
          <a:lstStyle/>
          <a:p>
            <a:pPr algn="ctr" defTabSz="843408">
              <a:defRPr/>
            </a:pPr>
            <a:endParaRPr lang="en-US" sz="1398" kern="0" dirty="0">
              <a:solidFill>
                <a:sysClr val="windowText" lastClr="000000"/>
              </a:solidFill>
              <a:latin typeface="Arial" panose="020B0604020202020204" pitchFamily="34" charset="0"/>
              <a:cs typeface="Arial" panose="020B0604020202020204" pitchFamily="34" charset="0"/>
            </a:endParaRPr>
          </a:p>
        </p:txBody>
      </p:sp>
      <p:cxnSp>
        <p:nvCxnSpPr>
          <p:cNvPr id="134" name="Gerade Verbindung mit Pfeil 133"/>
          <p:cNvCxnSpPr/>
          <p:nvPr/>
        </p:nvCxnSpPr>
        <p:spPr>
          <a:xfrm flipV="1">
            <a:off x="1248631" y="6215532"/>
            <a:ext cx="9901980" cy="651"/>
          </a:xfrm>
          <a:prstGeom prst="straightConnector1">
            <a:avLst/>
          </a:prstGeom>
          <a:solidFill>
            <a:srgbClr val="A3A41A"/>
          </a:solidFill>
          <a:ln w="19050" cap="flat" cmpd="sng" algn="ctr">
            <a:solidFill>
              <a:schemeClr val="tx1">
                <a:lumMod val="50000"/>
                <a:lumOff val="50000"/>
              </a:schemeClr>
            </a:solidFill>
            <a:prstDash val="solid"/>
            <a:round/>
            <a:headEnd type="none" w="med" len="med"/>
            <a:tailEnd type="triangle" w="med" len="med"/>
          </a:ln>
          <a:effectLst/>
        </p:spPr>
      </p:cxnSp>
      <p:sp>
        <p:nvSpPr>
          <p:cNvPr id="135" name="Rechteck 134"/>
          <p:cNvSpPr/>
          <p:nvPr/>
        </p:nvSpPr>
        <p:spPr>
          <a:xfrm>
            <a:off x="5552680" y="5682514"/>
            <a:ext cx="2092073" cy="252809"/>
          </a:xfrm>
          <a:prstGeom prst="rect">
            <a:avLst/>
          </a:prstGeom>
        </p:spPr>
        <p:txBody>
          <a:bodyPr wrap="square" lIns="37083" tIns="18544" rIns="37083" bIns="18544" anchor="b">
            <a:spAutoFit/>
          </a:bodyPr>
          <a:lstStyle/>
          <a:p>
            <a:pPr algn="ctr">
              <a:defRPr/>
            </a:pPr>
            <a:r>
              <a:rPr lang="en-US" sz="1399" b="1" kern="0" dirty="0">
                <a:solidFill>
                  <a:srgbClr val="FFC000"/>
                </a:solidFill>
                <a:latin typeface="Arial" panose="020B0604020202020204" pitchFamily="34" charset="0"/>
                <a:cs typeface="Arial" panose="020B0604020202020204" pitchFamily="34" charset="0"/>
              </a:rPr>
              <a:t>Transparency</a:t>
            </a:r>
          </a:p>
        </p:txBody>
      </p:sp>
      <p:sp>
        <p:nvSpPr>
          <p:cNvPr id="136" name="Rechteck 135"/>
          <p:cNvSpPr/>
          <p:nvPr/>
        </p:nvSpPr>
        <p:spPr>
          <a:xfrm>
            <a:off x="7568411" y="5719965"/>
            <a:ext cx="1319472" cy="215360"/>
          </a:xfrm>
          <a:prstGeom prst="rect">
            <a:avLst/>
          </a:prstGeom>
        </p:spPr>
        <p:txBody>
          <a:bodyPr wrap="square" lIns="0" tIns="0" rIns="0" bIns="0" anchor="b">
            <a:spAutoFit/>
          </a:bodyPr>
          <a:lstStyle/>
          <a:p>
            <a:pPr algn="ctr" defTabSz="843408">
              <a:defRPr/>
            </a:pPr>
            <a:r>
              <a:rPr lang="en-US" sz="1399" b="1" kern="0" dirty="0">
                <a:solidFill>
                  <a:srgbClr val="FFC000"/>
                </a:solidFill>
                <a:latin typeface="Arial" panose="020B0604020202020204" pitchFamily="34" charset="0"/>
                <a:cs typeface="Arial" panose="020B0604020202020204" pitchFamily="34" charset="0"/>
              </a:rPr>
              <a:t>Predictability</a:t>
            </a:r>
          </a:p>
        </p:txBody>
      </p:sp>
      <p:sp>
        <p:nvSpPr>
          <p:cNvPr id="137" name="Rechteck 136"/>
          <p:cNvSpPr/>
          <p:nvPr/>
        </p:nvSpPr>
        <p:spPr>
          <a:xfrm>
            <a:off x="9195767" y="5682514"/>
            <a:ext cx="1404592" cy="252809"/>
          </a:xfrm>
          <a:prstGeom prst="rect">
            <a:avLst/>
          </a:prstGeom>
        </p:spPr>
        <p:txBody>
          <a:bodyPr wrap="square" lIns="37083" tIns="18544" rIns="37083" bIns="18544" anchor="b">
            <a:spAutoFit/>
          </a:bodyPr>
          <a:lstStyle/>
          <a:p>
            <a:pPr algn="ctr"/>
            <a:r>
              <a:rPr lang="en-US" sz="1399" b="1" kern="0" dirty="0">
                <a:solidFill>
                  <a:srgbClr val="FFC000"/>
                </a:solidFill>
                <a:latin typeface="Arial" panose="020B0604020202020204" pitchFamily="34" charset="0"/>
                <a:cs typeface="Arial" panose="020B0604020202020204" pitchFamily="34" charset="0"/>
              </a:rPr>
              <a:t>Adaptability</a:t>
            </a:r>
          </a:p>
        </p:txBody>
      </p:sp>
      <p:sp>
        <p:nvSpPr>
          <p:cNvPr id="138" name="Rechteck 137"/>
          <p:cNvSpPr/>
          <p:nvPr/>
        </p:nvSpPr>
        <p:spPr>
          <a:xfrm>
            <a:off x="2928441" y="6246205"/>
            <a:ext cx="1226846" cy="252724"/>
          </a:xfrm>
          <a:prstGeom prst="rect">
            <a:avLst/>
          </a:prstGeom>
        </p:spPr>
        <p:txBody>
          <a:bodyPr wrap="square" lIns="37083" tIns="18544" rIns="37083" bIns="18544">
            <a:spAutoFit/>
          </a:bodyPr>
          <a:lstStyle/>
          <a:p>
            <a:pPr algn="r" defTabSz="843408">
              <a:defRPr/>
            </a:pPr>
            <a:r>
              <a:rPr lang="en-US" sz="1398" b="1" kern="0" dirty="0">
                <a:solidFill>
                  <a:srgbClr val="000000">
                    <a:lumMod val="65000"/>
                    <a:lumOff val="35000"/>
                  </a:srgbClr>
                </a:solidFill>
                <a:latin typeface="Arial" panose="020B0604020202020204" pitchFamily="34" charset="0"/>
                <a:cs typeface="Arial" panose="020B0604020202020204" pitchFamily="34" charset="0"/>
              </a:rPr>
              <a:t>Industrie 3.0</a:t>
            </a:r>
          </a:p>
        </p:txBody>
      </p:sp>
      <p:sp>
        <p:nvSpPr>
          <p:cNvPr id="139" name="Textfeld 138"/>
          <p:cNvSpPr txBox="1"/>
          <p:nvPr/>
        </p:nvSpPr>
        <p:spPr>
          <a:xfrm>
            <a:off x="2379605" y="4031445"/>
            <a:ext cx="1969293" cy="215360"/>
          </a:xfrm>
          <a:prstGeom prst="rect">
            <a:avLst/>
          </a:prstGeom>
          <a:noFill/>
        </p:spPr>
        <p:txBody>
          <a:bodyPr wrap="square" lIns="0" tIns="0" rIns="0" bIns="0" rtlCol="0">
            <a:spAutoFit/>
          </a:bodyPr>
          <a:lstStyle/>
          <a:p>
            <a:pPr>
              <a:spcAft>
                <a:spcPts val="1200"/>
              </a:spcAft>
              <a:buClr>
                <a:srgbClr val="00549F"/>
              </a:buClr>
              <a:buSzPct val="90000"/>
              <a:tabLst>
                <a:tab pos="266486" algn="l"/>
                <a:tab pos="631319" algn="l"/>
                <a:tab pos="980291" algn="l"/>
              </a:tabLst>
            </a:pPr>
            <a:r>
              <a:rPr lang="en-US" sz="1399" b="1" kern="0" dirty="0">
                <a:solidFill>
                  <a:schemeClr val="accent2"/>
                </a:solidFill>
                <a:latin typeface="Arial" panose="020B0604020202020204" pitchFamily="34" charset="0"/>
                <a:cs typeface="Arial" panose="020B0604020202020204" pitchFamily="34" charset="0"/>
              </a:rPr>
              <a:t>What does happen?</a:t>
            </a:r>
          </a:p>
        </p:txBody>
      </p:sp>
      <p:cxnSp>
        <p:nvCxnSpPr>
          <p:cNvPr id="140" name="Gewinkelte Verbindung 17"/>
          <p:cNvCxnSpPr/>
          <p:nvPr/>
        </p:nvCxnSpPr>
        <p:spPr bwMode="auto">
          <a:xfrm>
            <a:off x="4227673" y="4140929"/>
            <a:ext cx="816933" cy="588955"/>
          </a:xfrm>
          <a:prstGeom prst="bentConnector2">
            <a:avLst/>
          </a:prstGeom>
          <a:solidFill>
            <a:srgbClr val="00549C"/>
          </a:solidFill>
          <a:ln w="12700" cap="flat" cmpd="sng" algn="ctr">
            <a:solidFill>
              <a:srgbClr val="00549C"/>
            </a:solidFill>
            <a:prstDash val="solid"/>
            <a:round/>
            <a:headEnd type="oval" w="lg" len="lg"/>
            <a:tailEnd type="oval" w="lg"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2" name="Gewinkelte Verbindung 19"/>
          <p:cNvCxnSpPr/>
          <p:nvPr/>
        </p:nvCxnSpPr>
        <p:spPr bwMode="auto">
          <a:xfrm>
            <a:off x="6299175" y="3615652"/>
            <a:ext cx="368011" cy="771366"/>
          </a:xfrm>
          <a:prstGeom prst="bentConnector2">
            <a:avLst/>
          </a:prstGeom>
          <a:solidFill>
            <a:srgbClr val="00549C"/>
          </a:solidFill>
          <a:ln w="12700" cap="flat" cmpd="sng" algn="ctr">
            <a:solidFill>
              <a:srgbClr val="00549C"/>
            </a:solidFill>
            <a:prstDash val="solid"/>
            <a:round/>
            <a:headEnd type="oval" w="lg" len="lg"/>
            <a:tailEnd type="oval" w="lg"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4" name="Gewinkelte Verbindung 21"/>
          <p:cNvCxnSpPr/>
          <p:nvPr/>
        </p:nvCxnSpPr>
        <p:spPr bwMode="auto">
          <a:xfrm>
            <a:off x="7850892" y="2819528"/>
            <a:ext cx="381723" cy="870830"/>
          </a:xfrm>
          <a:prstGeom prst="bentConnector2">
            <a:avLst/>
          </a:prstGeom>
          <a:solidFill>
            <a:srgbClr val="00549C"/>
          </a:solidFill>
          <a:ln w="12700" cap="flat" cmpd="sng" algn="ctr">
            <a:solidFill>
              <a:srgbClr val="00549C"/>
            </a:solidFill>
            <a:prstDash val="solid"/>
            <a:round/>
            <a:headEnd type="oval" w="lg" len="lg"/>
            <a:tailEnd type="oval" w="lg"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6" name="Gewinkelte Verbindung 23"/>
          <p:cNvCxnSpPr/>
          <p:nvPr/>
        </p:nvCxnSpPr>
        <p:spPr bwMode="auto">
          <a:xfrm>
            <a:off x="9096760" y="1802985"/>
            <a:ext cx="855346" cy="424950"/>
          </a:xfrm>
          <a:prstGeom prst="bentConnector2">
            <a:avLst/>
          </a:prstGeom>
          <a:solidFill>
            <a:srgbClr val="00549C"/>
          </a:solidFill>
          <a:ln w="12700" cap="flat" cmpd="sng" algn="ctr">
            <a:solidFill>
              <a:srgbClr val="00549C"/>
            </a:solidFill>
            <a:prstDash val="solid"/>
            <a:round/>
            <a:headEnd type="oval" w="lg" len="lg"/>
            <a:tailEnd type="oval" w="lg"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47" name="Textfeld 146"/>
          <p:cNvSpPr txBox="1"/>
          <p:nvPr/>
        </p:nvSpPr>
        <p:spPr>
          <a:xfrm>
            <a:off x="2379605" y="4226772"/>
            <a:ext cx="1304481" cy="215276"/>
          </a:xfrm>
          <a:prstGeom prst="rect">
            <a:avLst/>
          </a:prstGeom>
          <a:noFill/>
        </p:spPr>
        <p:txBody>
          <a:bodyPr wrap="square" lIns="0" tIns="0" rIns="0" bIns="0" rtlCol="0">
            <a:spAutoFit/>
          </a:bodyPr>
          <a:lstStyle/>
          <a:p>
            <a:pPr>
              <a:spcAft>
                <a:spcPts val="1200"/>
              </a:spcAft>
              <a:buClr>
                <a:srgbClr val="00549F"/>
              </a:buClr>
              <a:buSzPct val="90000"/>
              <a:tabLst>
                <a:tab pos="266486" algn="l"/>
                <a:tab pos="631319" algn="l"/>
                <a:tab pos="980291" algn="l"/>
              </a:tabLst>
            </a:pPr>
            <a:r>
              <a:rPr lang="en-US" sz="1398" b="1" i="1" kern="0" dirty="0">
                <a:solidFill>
                  <a:srgbClr val="57AB27"/>
                </a:solidFill>
                <a:latin typeface="Arial" panose="020B0604020202020204" pitchFamily="34" charset="0"/>
                <a:cs typeface="Arial" panose="020B0604020202020204" pitchFamily="34" charset="0"/>
              </a:rPr>
              <a:t>“Seeing”</a:t>
            </a:r>
          </a:p>
        </p:txBody>
      </p:sp>
      <p:pic>
        <p:nvPicPr>
          <p:cNvPr id="151" name="Picture 73"/>
          <p:cNvPicPr>
            <a:picLocks noChangeAspect="1" noChangeArrowheads="1"/>
          </p:cNvPicPr>
          <p:nvPr/>
        </p:nvPicPr>
        <p:blipFill>
          <a:blip r:embed="rId7" cstate="print">
            <a:duotone>
              <a:srgbClr val="00549C">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7752578" y="3731627"/>
            <a:ext cx="932802" cy="959285"/>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98"/>
          <p:cNvPicPr>
            <a:picLocks noChangeAspect="1" noChangeArrowheads="1"/>
          </p:cNvPicPr>
          <p:nvPr/>
        </p:nvPicPr>
        <p:blipFill>
          <a:blip r:embed="rId8" cstate="print">
            <a:duotone>
              <a:srgbClr val="00549C">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9519753" y="2415089"/>
            <a:ext cx="745334" cy="766494"/>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7807" y="4842686"/>
            <a:ext cx="745334" cy="766494"/>
          </a:xfrm>
          <a:prstGeom prst="rect">
            <a:avLst/>
          </a:prstGeom>
          <a:noFill/>
          <a:extLst>
            <a:ext uri="{909E8E84-426E-40DD-AFC4-6F175D3DCCD1}">
              <a14:hiddenFill xmlns:a14="http://schemas.microsoft.com/office/drawing/2010/main">
                <a:solidFill>
                  <a:srgbClr val="FFFFFF"/>
                </a:solidFill>
              </a14:hiddenFill>
            </a:ext>
          </a:extLst>
        </p:spPr>
      </p:pic>
      <p:sp>
        <p:nvSpPr>
          <p:cNvPr id="155" name="Rechteck 154"/>
          <p:cNvSpPr/>
          <p:nvPr/>
        </p:nvSpPr>
        <p:spPr>
          <a:xfrm>
            <a:off x="4145145" y="5682514"/>
            <a:ext cx="1750657" cy="252809"/>
          </a:xfrm>
          <a:prstGeom prst="rect">
            <a:avLst/>
          </a:prstGeom>
        </p:spPr>
        <p:txBody>
          <a:bodyPr wrap="square" lIns="37083" tIns="18544" rIns="37083" bIns="18544" anchor="b">
            <a:spAutoFit/>
          </a:bodyPr>
          <a:lstStyle/>
          <a:p>
            <a:pPr algn="ctr">
              <a:defRPr/>
            </a:pPr>
            <a:r>
              <a:rPr lang="en-US" sz="1399" b="1" kern="0" dirty="0">
                <a:solidFill>
                  <a:srgbClr val="FFC000"/>
                </a:solidFill>
                <a:latin typeface="Arial" panose="020B0604020202020204" pitchFamily="34" charset="0"/>
                <a:cs typeface="Arial" panose="020B0604020202020204" pitchFamily="34" charset="0"/>
              </a:rPr>
              <a:t>Visibility</a:t>
            </a:r>
          </a:p>
        </p:txBody>
      </p:sp>
      <p:sp>
        <p:nvSpPr>
          <p:cNvPr id="156" name="Rechteck 155"/>
          <p:cNvSpPr/>
          <p:nvPr/>
        </p:nvSpPr>
        <p:spPr>
          <a:xfrm>
            <a:off x="9400352" y="1550906"/>
            <a:ext cx="1750657" cy="252724"/>
          </a:xfrm>
          <a:prstGeom prst="rect">
            <a:avLst/>
          </a:prstGeom>
        </p:spPr>
        <p:txBody>
          <a:bodyPr wrap="square" lIns="37083" tIns="18544" rIns="37083" bIns="18544">
            <a:spAutoFit/>
          </a:bodyPr>
          <a:lstStyle/>
          <a:p>
            <a:pPr algn="ctr" defTabSz="843408">
              <a:defRPr/>
            </a:pPr>
            <a:r>
              <a:rPr lang="en-US" sz="1398" b="1" kern="0" dirty="0">
                <a:solidFill>
                  <a:srgbClr val="FFC000"/>
                </a:solidFill>
                <a:latin typeface="Arial" panose="020B0604020202020204" pitchFamily="34" charset="0"/>
                <a:cs typeface="Arial" panose="020B0604020202020204" pitchFamily="34" charset="0"/>
              </a:rPr>
              <a:t>Industrie 4.0</a:t>
            </a:r>
          </a:p>
        </p:txBody>
      </p:sp>
      <p:sp>
        <p:nvSpPr>
          <p:cNvPr id="157" name="Rechteck 156"/>
          <p:cNvSpPr/>
          <p:nvPr/>
        </p:nvSpPr>
        <p:spPr>
          <a:xfrm>
            <a:off x="8686316" y="6246200"/>
            <a:ext cx="2252269" cy="215276"/>
          </a:xfrm>
          <a:prstGeom prst="rect">
            <a:avLst/>
          </a:prstGeom>
        </p:spPr>
        <p:txBody>
          <a:bodyPr wrap="square" lIns="0" tIns="0" rIns="0" bIns="0">
            <a:spAutoFit/>
          </a:bodyPr>
          <a:lstStyle/>
          <a:p>
            <a:pPr algn="r">
              <a:spcAft>
                <a:spcPct val="0"/>
              </a:spcAft>
              <a:defRPr/>
            </a:pPr>
            <a:r>
              <a:rPr lang="en-US" sz="1398" kern="0" dirty="0">
                <a:solidFill>
                  <a:schemeClr val="accent2"/>
                </a:solidFill>
                <a:latin typeface="Arial" panose="020B0604020202020204" pitchFamily="34" charset="0"/>
                <a:cs typeface="Arial" panose="020B0604020202020204" pitchFamily="34" charset="0"/>
              </a:rPr>
              <a:t>Development Path</a:t>
            </a:r>
          </a:p>
        </p:txBody>
      </p:sp>
      <p:sp>
        <p:nvSpPr>
          <p:cNvPr id="158" name="Würfel 35"/>
          <p:cNvSpPr/>
          <p:nvPr/>
        </p:nvSpPr>
        <p:spPr bwMode="auto">
          <a:xfrm>
            <a:off x="1321821" y="5381299"/>
            <a:ext cx="1491788" cy="581228"/>
          </a:xfrm>
          <a:prstGeom prst="cube">
            <a:avLst>
              <a:gd name="adj" fmla="val 56410"/>
            </a:avLst>
          </a:prstGeom>
          <a:solidFill>
            <a:srgbClr val="FFFFFF">
              <a:lumMod val="85000"/>
            </a:srgbClr>
          </a:solidFill>
          <a:ln w="7938">
            <a:solidFill>
              <a:srgbClr val="000000">
                <a:lumMod val="50000"/>
                <a:lumOff val="50000"/>
              </a:srgbClr>
            </a:solidFill>
            <a:round/>
            <a:headEnd/>
            <a:tailEnd/>
          </a:ln>
          <a:effectLst/>
          <a:extLst/>
        </p:spPr>
        <p:txBody>
          <a:bodyPr lIns="61971" tIns="30985" rIns="61971" bIns="30985" rtlCol="0" anchor="ctr"/>
          <a:lstStyle/>
          <a:p>
            <a:pPr algn="ctr" defTabSz="843408">
              <a:defRPr/>
            </a:pPr>
            <a:endParaRPr lang="en-US" sz="1398" kern="0" dirty="0">
              <a:solidFill>
                <a:sysClr val="windowText" lastClr="000000"/>
              </a:solidFill>
              <a:latin typeface="Arial" panose="020B0604020202020204" pitchFamily="34" charset="0"/>
              <a:cs typeface="Arial" panose="020B0604020202020204" pitchFamily="34" charset="0"/>
            </a:endParaRPr>
          </a:p>
        </p:txBody>
      </p:sp>
      <p:sp>
        <p:nvSpPr>
          <p:cNvPr id="159" name="Würfel 36"/>
          <p:cNvSpPr/>
          <p:nvPr/>
        </p:nvSpPr>
        <p:spPr bwMode="auto">
          <a:xfrm>
            <a:off x="2851756" y="5132901"/>
            <a:ext cx="1491788" cy="829627"/>
          </a:xfrm>
          <a:prstGeom prst="cube">
            <a:avLst>
              <a:gd name="adj" fmla="val 32173"/>
            </a:avLst>
          </a:prstGeom>
          <a:solidFill>
            <a:srgbClr val="FFFFFF">
              <a:lumMod val="85000"/>
            </a:srgbClr>
          </a:solidFill>
          <a:ln w="7938">
            <a:solidFill>
              <a:srgbClr val="000000">
                <a:lumMod val="50000"/>
                <a:lumOff val="50000"/>
              </a:srgbClr>
            </a:solidFill>
            <a:round/>
            <a:headEnd/>
            <a:tailEnd/>
          </a:ln>
          <a:effectLst/>
          <a:extLst/>
        </p:spPr>
        <p:txBody>
          <a:bodyPr lIns="61971" tIns="30985" rIns="61971" bIns="30985" rtlCol="0" anchor="ctr"/>
          <a:lstStyle/>
          <a:p>
            <a:pPr algn="ctr" defTabSz="843408">
              <a:defRPr/>
            </a:pPr>
            <a:endParaRPr lang="en-US" sz="1398" kern="0" dirty="0">
              <a:solidFill>
                <a:sysClr val="windowText" lastClr="000000"/>
              </a:solidFill>
              <a:latin typeface="Arial" panose="020B0604020202020204" pitchFamily="34" charset="0"/>
              <a:cs typeface="Arial" panose="020B0604020202020204" pitchFamily="34" charset="0"/>
            </a:endParaRPr>
          </a:p>
        </p:txBody>
      </p:sp>
      <p:sp>
        <p:nvSpPr>
          <p:cNvPr id="160" name="Rechteck 159"/>
          <p:cNvSpPr/>
          <p:nvPr/>
        </p:nvSpPr>
        <p:spPr>
          <a:xfrm>
            <a:off x="1281585" y="5750028"/>
            <a:ext cx="1251127" cy="206660"/>
          </a:xfrm>
          <a:prstGeom prst="rect">
            <a:avLst/>
          </a:prstGeom>
        </p:spPr>
        <p:txBody>
          <a:bodyPr wrap="square" lIns="37083" tIns="18544" rIns="37083" bIns="18544">
            <a:spAutoFit/>
          </a:bodyPr>
          <a:lstStyle/>
          <a:p>
            <a:pPr algn="ctr" defTabSz="843408">
              <a:defRPr/>
            </a:pPr>
            <a:r>
              <a:rPr lang="en-US" sz="1100" kern="0" dirty="0">
                <a:solidFill>
                  <a:srgbClr val="000000">
                    <a:lumMod val="65000"/>
                    <a:lumOff val="35000"/>
                  </a:srgbClr>
                </a:solidFill>
                <a:latin typeface="Arial" panose="020B0604020202020204" pitchFamily="34" charset="0"/>
                <a:cs typeface="Arial" panose="020B0604020202020204" pitchFamily="34" charset="0"/>
              </a:rPr>
              <a:t>Computerization</a:t>
            </a:r>
          </a:p>
        </p:txBody>
      </p:sp>
      <p:sp>
        <p:nvSpPr>
          <p:cNvPr id="161" name="Rechteck 160"/>
          <p:cNvSpPr/>
          <p:nvPr/>
        </p:nvSpPr>
        <p:spPr>
          <a:xfrm>
            <a:off x="2596512" y="5682514"/>
            <a:ext cx="1750657" cy="252809"/>
          </a:xfrm>
          <a:prstGeom prst="rect">
            <a:avLst/>
          </a:prstGeom>
        </p:spPr>
        <p:txBody>
          <a:bodyPr wrap="square" lIns="37083" tIns="18544" rIns="37083" bIns="18544" anchor="b">
            <a:spAutoFit/>
          </a:bodyPr>
          <a:lstStyle/>
          <a:p>
            <a:pPr algn="ctr">
              <a:defRPr/>
            </a:pPr>
            <a:r>
              <a:rPr lang="en-US" sz="1399" kern="0" dirty="0">
                <a:solidFill>
                  <a:srgbClr val="000000">
                    <a:lumMod val="65000"/>
                    <a:lumOff val="35000"/>
                  </a:srgbClr>
                </a:solidFill>
                <a:latin typeface="Arial" panose="020B0604020202020204" pitchFamily="34" charset="0"/>
                <a:cs typeface="Arial" panose="020B0604020202020204" pitchFamily="34" charset="0"/>
              </a:rPr>
              <a:t>Connectivity </a:t>
            </a:r>
          </a:p>
        </p:txBody>
      </p:sp>
      <p:sp>
        <p:nvSpPr>
          <p:cNvPr id="163" name="Rechteck 162"/>
          <p:cNvSpPr/>
          <p:nvPr/>
        </p:nvSpPr>
        <p:spPr>
          <a:xfrm>
            <a:off x="4523991" y="6246202"/>
            <a:ext cx="2273452" cy="252724"/>
          </a:xfrm>
          <a:prstGeom prst="rect">
            <a:avLst/>
          </a:prstGeom>
        </p:spPr>
        <p:txBody>
          <a:bodyPr wrap="square" lIns="37083" tIns="18544" rIns="37083" bIns="18544">
            <a:spAutoFit/>
          </a:bodyPr>
          <a:lstStyle/>
          <a:p>
            <a:pPr>
              <a:spcAft>
                <a:spcPct val="0"/>
              </a:spcAft>
            </a:pPr>
            <a:r>
              <a:rPr lang="en-US" sz="1398" b="1" kern="0" dirty="0">
                <a:solidFill>
                  <a:srgbClr val="FFC000"/>
                </a:solidFill>
                <a:latin typeface="Arial" panose="020B0604020202020204" pitchFamily="34" charset="0"/>
                <a:cs typeface="Arial" panose="020B0604020202020204" pitchFamily="34" charset="0"/>
              </a:rPr>
              <a:t>Industrie 4.0</a:t>
            </a:r>
          </a:p>
        </p:txBody>
      </p:sp>
      <p:sp>
        <p:nvSpPr>
          <p:cNvPr id="164" name="Gleichschenkliges Dreieck 163"/>
          <p:cNvSpPr/>
          <p:nvPr/>
        </p:nvSpPr>
        <p:spPr bwMode="auto">
          <a:xfrm rot="5400000">
            <a:off x="4394747" y="6329672"/>
            <a:ext cx="145160" cy="123054"/>
          </a:xfrm>
          <a:prstGeom prst="triangle">
            <a:avLst/>
          </a:prstGeom>
          <a:solidFill>
            <a:srgbClr val="000000">
              <a:lumMod val="50000"/>
              <a:lumOff val="50000"/>
            </a:srgbClr>
          </a:solidFill>
          <a:ln w="5670">
            <a:noFill/>
            <a:round/>
            <a:headEnd/>
            <a:tailEnd/>
          </a:ln>
          <a:effectLst/>
          <a:extLst/>
        </p:spPr>
        <p:txBody>
          <a:bodyPr rot="0" spcFirstLastPara="0" vertOverflow="overflow" horzOverflow="overflow" vert="horz" wrap="square" lIns="44264" tIns="22131" rIns="44264" bIns="22131" numCol="1" spcCol="0" rtlCol="0" fromWordArt="0" anchor="ctr" anchorCtr="0" forceAA="0" compatLnSpc="1">
            <a:prstTxWarp prst="textNoShape">
              <a:avLst/>
            </a:prstTxWarp>
            <a:noAutofit/>
          </a:bodyPr>
          <a:lstStyle/>
          <a:p>
            <a:pPr algn="ctr" defTabSz="843120">
              <a:defRPr/>
            </a:pPr>
            <a:endParaRPr lang="en-US" sz="1398" kern="0" dirty="0">
              <a:solidFill>
                <a:sysClr val="windowText" lastClr="000000"/>
              </a:solidFill>
              <a:latin typeface="Arial" panose="020B0604020202020204" pitchFamily="34" charset="0"/>
              <a:cs typeface="Arial" panose="020B0604020202020204" pitchFamily="34" charset="0"/>
            </a:endParaRPr>
          </a:p>
        </p:txBody>
      </p:sp>
      <p:sp>
        <p:nvSpPr>
          <p:cNvPr id="165" name="Gleichschenkliges Dreieck 164"/>
          <p:cNvSpPr/>
          <p:nvPr/>
        </p:nvSpPr>
        <p:spPr bwMode="auto">
          <a:xfrm rot="16200000" flipH="1">
            <a:off x="4189505" y="6329672"/>
            <a:ext cx="145160" cy="123054"/>
          </a:xfrm>
          <a:prstGeom prst="triangle">
            <a:avLst/>
          </a:prstGeom>
          <a:solidFill>
            <a:srgbClr val="000000">
              <a:lumMod val="50000"/>
              <a:lumOff val="50000"/>
            </a:srgbClr>
          </a:solidFill>
          <a:ln w="5670">
            <a:noFill/>
            <a:round/>
            <a:headEnd/>
            <a:tailEnd/>
          </a:ln>
          <a:effectLst/>
          <a:extLst/>
        </p:spPr>
        <p:txBody>
          <a:bodyPr rot="0" spcFirstLastPara="0" vertOverflow="overflow" horzOverflow="overflow" vert="horz" wrap="square" lIns="44264" tIns="22131" rIns="44264" bIns="22131" numCol="1" spcCol="0" rtlCol="0" fromWordArt="0" anchor="ctr" anchorCtr="0" forceAA="0" compatLnSpc="1">
            <a:prstTxWarp prst="textNoShape">
              <a:avLst/>
            </a:prstTxWarp>
            <a:noAutofit/>
          </a:bodyPr>
          <a:lstStyle/>
          <a:p>
            <a:pPr algn="ctr" defTabSz="843120">
              <a:defRPr/>
            </a:pPr>
            <a:endParaRPr lang="en-US" sz="1398" kern="0" dirty="0">
              <a:solidFill>
                <a:sysClr val="windowText" lastClr="000000"/>
              </a:solidFill>
              <a:latin typeface="Arial" panose="020B0604020202020204" pitchFamily="34" charset="0"/>
              <a:cs typeface="Arial" panose="020B0604020202020204" pitchFamily="34" charset="0"/>
            </a:endParaRPr>
          </a:p>
        </p:txBody>
      </p:sp>
      <p:sp>
        <p:nvSpPr>
          <p:cNvPr id="46" name="Textfeld 45"/>
          <p:cNvSpPr txBox="1"/>
          <p:nvPr/>
        </p:nvSpPr>
        <p:spPr>
          <a:xfrm>
            <a:off x="4391531" y="3495475"/>
            <a:ext cx="2023710" cy="223712"/>
          </a:xfrm>
          <a:prstGeom prst="rect">
            <a:avLst/>
          </a:prstGeom>
          <a:noFill/>
        </p:spPr>
        <p:txBody>
          <a:bodyPr wrap="square" lIns="0" tIns="0" rIns="0" bIns="0" rtlCol="0">
            <a:spAutoFit/>
          </a:bodyPr>
          <a:lstStyle/>
          <a:p>
            <a:pPr>
              <a:spcAft>
                <a:spcPts val="1200"/>
              </a:spcAft>
              <a:buClr>
                <a:srgbClr val="00549F"/>
              </a:buClr>
              <a:buSzPct val="90000"/>
              <a:tabLst>
                <a:tab pos="266486" algn="l"/>
                <a:tab pos="631319" algn="l"/>
                <a:tab pos="980291" algn="l"/>
              </a:tabLst>
            </a:pPr>
            <a:r>
              <a:rPr lang="en-US" sz="1399" b="1" kern="0" dirty="0">
                <a:solidFill>
                  <a:schemeClr val="accent2"/>
                </a:solidFill>
                <a:latin typeface="Arial" panose="020B0604020202020204" pitchFamily="34" charset="0"/>
                <a:cs typeface="Arial" panose="020B0604020202020204" pitchFamily="34" charset="0"/>
              </a:rPr>
              <a:t>Why does it happen?</a:t>
            </a:r>
          </a:p>
        </p:txBody>
      </p:sp>
      <p:sp>
        <p:nvSpPr>
          <p:cNvPr id="47" name="Textfeld 46"/>
          <p:cNvSpPr txBox="1"/>
          <p:nvPr/>
        </p:nvSpPr>
        <p:spPr>
          <a:xfrm>
            <a:off x="6184145" y="2715621"/>
            <a:ext cx="1726087" cy="215360"/>
          </a:xfrm>
          <a:prstGeom prst="rect">
            <a:avLst/>
          </a:prstGeom>
          <a:noFill/>
        </p:spPr>
        <p:txBody>
          <a:bodyPr wrap="square" lIns="0" tIns="0" rIns="0" bIns="0" rtlCol="0">
            <a:spAutoFit/>
          </a:bodyPr>
          <a:lstStyle/>
          <a:p>
            <a:pPr>
              <a:spcAft>
                <a:spcPts val="1200"/>
              </a:spcAft>
              <a:buClr>
                <a:srgbClr val="00549F"/>
              </a:buClr>
              <a:buSzPct val="90000"/>
              <a:tabLst>
                <a:tab pos="266486" algn="l"/>
                <a:tab pos="631319" algn="l"/>
                <a:tab pos="980291" algn="l"/>
              </a:tabLst>
            </a:pPr>
            <a:r>
              <a:rPr lang="en-US" sz="1399" b="1" kern="0" dirty="0">
                <a:solidFill>
                  <a:schemeClr val="accent2"/>
                </a:solidFill>
                <a:latin typeface="Arial" panose="020B0604020202020204" pitchFamily="34" charset="0"/>
                <a:cs typeface="Arial" panose="020B0604020202020204" pitchFamily="34" charset="0"/>
              </a:rPr>
              <a:t>What will happen?</a:t>
            </a:r>
          </a:p>
        </p:txBody>
      </p:sp>
      <p:sp>
        <p:nvSpPr>
          <p:cNvPr id="48" name="Textfeld 47"/>
          <p:cNvSpPr txBox="1"/>
          <p:nvPr/>
        </p:nvSpPr>
        <p:spPr>
          <a:xfrm>
            <a:off x="6667185" y="1687484"/>
            <a:ext cx="2485970" cy="431737"/>
          </a:xfrm>
          <a:prstGeom prst="rect">
            <a:avLst/>
          </a:prstGeom>
          <a:noFill/>
        </p:spPr>
        <p:txBody>
          <a:bodyPr wrap="square" lIns="0" tIns="0" rIns="0" bIns="0" rtlCol="0">
            <a:spAutoFit/>
          </a:bodyPr>
          <a:lstStyle>
            <a:defPPr>
              <a:defRPr lang="de-DE"/>
            </a:defPPr>
            <a:lvl1pPr marR="0" defTabSz="914400" eaLnBrk="1" latinLnBrk="0" hangingPunct="1">
              <a:lnSpc>
                <a:spcPct val="100000"/>
              </a:lnSpc>
              <a:spcBef>
                <a:spcPts val="0"/>
              </a:spcBef>
              <a:spcAft>
                <a:spcPts val="1200"/>
              </a:spcAft>
              <a:buClr>
                <a:srgbClr val="00549F"/>
              </a:buClr>
              <a:buSzPct val="90000"/>
              <a:tabLst>
                <a:tab pos="266700" algn="l"/>
                <a:tab pos="631825" algn="l"/>
                <a:tab pos="981075" algn="l"/>
              </a:tabLst>
              <a:defRPr sz="1400" b="1" kern="0">
                <a:solidFill>
                  <a:schemeClr val="accent5"/>
                </a:solidFill>
                <a:latin typeface="Arial"/>
              </a:defRPr>
            </a:lvl1pPr>
          </a:lstStyle>
          <a:p>
            <a:pPr lvl="0">
              <a:defRPr/>
            </a:pPr>
            <a:r>
              <a:rPr lang="en-US" sz="1399" dirty="0">
                <a:solidFill>
                  <a:srgbClr val="00549C"/>
                </a:solidFill>
                <a:latin typeface="Arial" panose="020B0604020202020204" pitchFamily="34" charset="0"/>
                <a:cs typeface="Arial" panose="020B0604020202020204" pitchFamily="34" charset="0"/>
              </a:rPr>
              <a:t>How can autonomous reaction take place?</a:t>
            </a:r>
          </a:p>
        </p:txBody>
      </p:sp>
      <p:sp>
        <p:nvSpPr>
          <p:cNvPr id="49" name="Textfeld 48"/>
          <p:cNvSpPr txBox="1"/>
          <p:nvPr/>
        </p:nvSpPr>
        <p:spPr>
          <a:xfrm>
            <a:off x="4391531" y="3731726"/>
            <a:ext cx="2484079" cy="215276"/>
          </a:xfrm>
          <a:prstGeom prst="rect">
            <a:avLst/>
          </a:prstGeom>
          <a:noFill/>
        </p:spPr>
        <p:txBody>
          <a:bodyPr wrap="square" lIns="0" tIns="0" rIns="0" bIns="0" rtlCol="0">
            <a:spAutoFit/>
          </a:bodyPr>
          <a:lstStyle/>
          <a:p>
            <a:pPr>
              <a:spcAft>
                <a:spcPts val="1200"/>
              </a:spcAft>
              <a:buClr>
                <a:srgbClr val="00549F"/>
              </a:buClr>
              <a:buSzPct val="90000"/>
              <a:tabLst>
                <a:tab pos="266486" algn="l"/>
                <a:tab pos="631319" algn="l"/>
                <a:tab pos="980291" algn="l"/>
              </a:tabLst>
            </a:pPr>
            <a:r>
              <a:rPr lang="en-US" sz="1398" b="1" i="1" kern="0" dirty="0">
                <a:solidFill>
                  <a:srgbClr val="57AB27"/>
                </a:solidFill>
                <a:latin typeface="Arial" panose="020B0604020202020204" pitchFamily="34" charset="0"/>
                <a:cs typeface="Arial" panose="020B0604020202020204" pitchFamily="34" charset="0"/>
              </a:rPr>
              <a:t>“</a:t>
            </a:r>
            <a:r>
              <a:rPr lang="en-US" sz="1399" b="1" i="1" kern="0" dirty="0">
                <a:solidFill>
                  <a:srgbClr val="57AB27"/>
                </a:solidFill>
                <a:latin typeface="Arial" panose="020B0604020202020204" pitchFamily="34" charset="0"/>
                <a:cs typeface="Arial" panose="020B0604020202020204" pitchFamily="34" charset="0"/>
              </a:rPr>
              <a:t>Understanding</a:t>
            </a:r>
            <a:r>
              <a:rPr lang="en-US" sz="1398" b="1" i="1" kern="0" dirty="0">
                <a:solidFill>
                  <a:srgbClr val="57AB27"/>
                </a:solidFill>
                <a:latin typeface="Arial" panose="020B0604020202020204" pitchFamily="34" charset="0"/>
                <a:cs typeface="Arial" panose="020B0604020202020204" pitchFamily="34" charset="0"/>
              </a:rPr>
              <a:t>”</a:t>
            </a:r>
          </a:p>
        </p:txBody>
      </p:sp>
      <p:sp>
        <p:nvSpPr>
          <p:cNvPr id="50" name="Textfeld 49"/>
          <p:cNvSpPr txBox="1"/>
          <p:nvPr/>
        </p:nvSpPr>
        <p:spPr>
          <a:xfrm>
            <a:off x="6184145" y="2942083"/>
            <a:ext cx="2532915" cy="215360"/>
          </a:xfrm>
          <a:prstGeom prst="rect">
            <a:avLst/>
          </a:prstGeom>
          <a:noFill/>
        </p:spPr>
        <p:txBody>
          <a:bodyPr wrap="square" lIns="0" tIns="0" rIns="0" bIns="0" rtlCol="0">
            <a:spAutoFit/>
          </a:bodyPr>
          <a:lstStyle/>
          <a:p>
            <a:pPr>
              <a:spcAft>
                <a:spcPts val="1200"/>
              </a:spcAft>
              <a:buClr>
                <a:srgbClr val="00549F"/>
              </a:buClr>
              <a:buSzPct val="90000"/>
              <a:tabLst>
                <a:tab pos="266486" algn="l"/>
                <a:tab pos="631319" algn="l"/>
                <a:tab pos="980291" algn="l"/>
              </a:tabLst>
            </a:pPr>
            <a:r>
              <a:rPr lang="en-US" sz="1399" b="1" i="1" kern="0" dirty="0">
                <a:solidFill>
                  <a:srgbClr val="57AB27"/>
                </a:solidFill>
                <a:latin typeface="Arial" panose="020B0604020202020204" pitchFamily="34" charset="0"/>
                <a:cs typeface="Arial" panose="020B0604020202020204" pitchFamily="34" charset="0"/>
              </a:rPr>
              <a:t>“Being prepared”</a:t>
            </a:r>
            <a:endParaRPr lang="en-US" sz="1050" dirty="0">
              <a:solidFill>
                <a:srgbClr val="00549C"/>
              </a:solidFill>
              <a:latin typeface="Arial" panose="020B0604020202020204" pitchFamily="34" charset="0"/>
              <a:cs typeface="Arial" panose="020B0604020202020204" pitchFamily="34" charset="0"/>
            </a:endParaRPr>
          </a:p>
        </p:txBody>
      </p:sp>
      <p:sp>
        <p:nvSpPr>
          <p:cNvPr id="51" name="Textfeld 50"/>
          <p:cNvSpPr txBox="1"/>
          <p:nvPr/>
        </p:nvSpPr>
        <p:spPr>
          <a:xfrm>
            <a:off x="6667185" y="2119220"/>
            <a:ext cx="2737657" cy="215360"/>
          </a:xfrm>
          <a:prstGeom prst="rect">
            <a:avLst/>
          </a:prstGeom>
          <a:noFill/>
        </p:spPr>
        <p:txBody>
          <a:bodyPr wrap="square" lIns="0" tIns="0" rIns="0" bIns="0" rtlCol="0">
            <a:spAutoFit/>
          </a:bodyPr>
          <a:lstStyle/>
          <a:p>
            <a:pPr lvl="0">
              <a:defRPr/>
            </a:pPr>
            <a:r>
              <a:rPr lang="en-US" sz="1399" b="1" dirty="0">
                <a:solidFill>
                  <a:schemeClr val="accent3"/>
                </a:solidFill>
                <a:latin typeface="Arial" panose="020B0604020202020204" pitchFamily="34" charset="0"/>
                <a:cs typeface="Arial" panose="020B0604020202020204" pitchFamily="34" charset="0"/>
              </a:rPr>
              <a:t>“</a:t>
            </a:r>
            <a:r>
              <a:rPr lang="en-US" sz="1399" b="1" i="1" dirty="0">
                <a:solidFill>
                  <a:schemeClr val="accent3"/>
                </a:solidFill>
                <a:latin typeface="Arial" panose="020B0604020202020204" pitchFamily="34" charset="0"/>
                <a:cs typeface="Arial" panose="020B0604020202020204" pitchFamily="34" charset="0"/>
              </a:rPr>
              <a:t>Self-optimizing</a:t>
            </a:r>
            <a:r>
              <a:rPr lang="en-US" sz="1399" b="1" dirty="0">
                <a:solidFill>
                  <a:schemeClr val="accent3"/>
                </a:solidFill>
                <a:latin typeface="Arial" panose="020B0604020202020204" pitchFamily="34" charset="0"/>
                <a:cs typeface="Arial" panose="020B0604020202020204" pitchFamily="34" charset="0"/>
              </a:rPr>
              <a:t>”</a:t>
            </a:r>
          </a:p>
        </p:txBody>
      </p:sp>
      <p:pic>
        <p:nvPicPr>
          <p:cNvPr id="52" name="Picture 5"/>
          <p:cNvPicPr>
            <a:picLocks noChangeArrowheads="1"/>
          </p:cNvPicPr>
          <p:nvPr/>
        </p:nvPicPr>
        <p:blipFill>
          <a:blip r:embed="rId10" cstate="print">
            <a:duotone>
              <a:srgbClr val="00549C">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184144" y="4490114"/>
            <a:ext cx="827288" cy="853685"/>
          </a:xfrm>
          <a:prstGeom prst="rect">
            <a:avLst/>
          </a:prstGeom>
          <a:noFill/>
          <a:extLst>
            <a:ext uri="{909E8E84-426E-40DD-AFC4-6F175D3DCCD1}">
              <a14:hiddenFill xmlns:a14="http://schemas.microsoft.com/office/drawing/2010/main">
                <a:solidFill>
                  <a:srgbClr val="FFFFFF"/>
                </a:solidFill>
              </a14:hiddenFill>
            </a:ext>
          </a:extLst>
        </p:spPr>
      </p:pic>
      <p:sp>
        <p:nvSpPr>
          <p:cNvPr id="45" name="Ellipse 44"/>
          <p:cNvSpPr/>
          <p:nvPr/>
        </p:nvSpPr>
        <p:spPr bwMode="auto">
          <a:xfrm>
            <a:off x="7683128" y="3531660"/>
            <a:ext cx="266754" cy="266651"/>
          </a:xfrm>
          <a:prstGeom prst="ellipse">
            <a:avLst/>
          </a:prstGeom>
          <a:solidFill>
            <a:srgbClr val="F6A800"/>
          </a:solidFill>
          <a:ln w="5670">
            <a:noFill/>
            <a:round/>
            <a:headEnd/>
            <a:tailEnd/>
          </a:ln>
          <a:effectLst/>
          <a:extLst/>
        </p:spPr>
        <p:txBody>
          <a:bodyPr rot="0" spcFirstLastPara="0" vertOverflow="overflow" horzOverflow="overflow" vert="horz" wrap="square" lIns="44264" tIns="22131" rIns="44264" bIns="22131" numCol="1" spcCol="0" rtlCol="0" fromWordArt="0" anchor="ctr" anchorCtr="0" forceAA="0" compatLnSpc="1">
            <a:prstTxWarp prst="textNoShape">
              <a:avLst/>
            </a:prstTxWarp>
            <a:noAutofit/>
          </a:bodyPr>
          <a:lstStyle/>
          <a:p>
            <a:pPr algn="ctr" defTabSz="843120">
              <a:defRPr/>
            </a:pPr>
            <a:r>
              <a:rPr lang="en-US" sz="1398" b="1" kern="0" dirty="0">
                <a:solidFill>
                  <a:srgbClr val="FFFFFF"/>
                </a:solidFill>
                <a:latin typeface="Arial" panose="020B0604020202020204" pitchFamily="34" charset="0"/>
                <a:cs typeface="Arial" panose="020B0604020202020204" pitchFamily="34" charset="0"/>
              </a:rPr>
              <a:t>5</a:t>
            </a:r>
          </a:p>
        </p:txBody>
      </p:sp>
      <p:sp>
        <p:nvSpPr>
          <p:cNvPr id="53" name="Ellipse 52"/>
          <p:cNvSpPr/>
          <p:nvPr/>
        </p:nvSpPr>
        <p:spPr bwMode="auto">
          <a:xfrm>
            <a:off x="9308799" y="2070147"/>
            <a:ext cx="266754" cy="266651"/>
          </a:xfrm>
          <a:prstGeom prst="ellipse">
            <a:avLst/>
          </a:prstGeom>
          <a:solidFill>
            <a:srgbClr val="F6A800"/>
          </a:solidFill>
          <a:ln w="5670">
            <a:noFill/>
            <a:round/>
            <a:headEnd/>
            <a:tailEnd/>
          </a:ln>
          <a:effectLst/>
          <a:extLst/>
        </p:spPr>
        <p:txBody>
          <a:bodyPr rot="0" spcFirstLastPara="0" vertOverflow="overflow" horzOverflow="overflow" vert="horz" wrap="square" lIns="44264" tIns="22131" rIns="44264" bIns="22131" numCol="1" spcCol="0" rtlCol="0" fromWordArt="0" anchor="ctr" anchorCtr="0" forceAA="0" compatLnSpc="1">
            <a:prstTxWarp prst="textNoShape">
              <a:avLst/>
            </a:prstTxWarp>
            <a:noAutofit/>
          </a:bodyPr>
          <a:lstStyle/>
          <a:p>
            <a:pPr algn="ctr" defTabSz="843120">
              <a:defRPr/>
            </a:pPr>
            <a:r>
              <a:rPr lang="en-US" sz="1398" b="1" kern="0" dirty="0">
                <a:solidFill>
                  <a:srgbClr val="FFFFFF"/>
                </a:solidFill>
                <a:latin typeface="Arial" panose="020B0604020202020204" pitchFamily="34" charset="0"/>
                <a:cs typeface="Arial" panose="020B0604020202020204" pitchFamily="34" charset="0"/>
              </a:rPr>
              <a:t>6</a:t>
            </a:r>
          </a:p>
        </p:txBody>
      </p:sp>
      <p:sp>
        <p:nvSpPr>
          <p:cNvPr id="54" name="Ellipse 53"/>
          <p:cNvSpPr/>
          <p:nvPr/>
        </p:nvSpPr>
        <p:spPr bwMode="auto">
          <a:xfrm>
            <a:off x="4494576" y="4569260"/>
            <a:ext cx="266754" cy="266651"/>
          </a:xfrm>
          <a:prstGeom prst="ellipse">
            <a:avLst/>
          </a:prstGeom>
          <a:solidFill>
            <a:srgbClr val="F6A800"/>
          </a:solidFill>
          <a:ln w="5670">
            <a:noFill/>
            <a:round/>
            <a:headEnd/>
            <a:tailEnd/>
          </a:ln>
          <a:effectLst/>
          <a:extLst/>
        </p:spPr>
        <p:txBody>
          <a:bodyPr rot="0" spcFirstLastPara="0" vertOverflow="overflow" horzOverflow="overflow" vert="horz" wrap="square" lIns="44264" tIns="22131" rIns="44264" bIns="22131" numCol="1" spcCol="0" rtlCol="0" fromWordArt="0" anchor="ctr" anchorCtr="0" forceAA="0" compatLnSpc="1">
            <a:prstTxWarp prst="textNoShape">
              <a:avLst/>
            </a:prstTxWarp>
            <a:noAutofit/>
          </a:bodyPr>
          <a:lstStyle/>
          <a:p>
            <a:pPr algn="ctr" defTabSz="843120">
              <a:defRPr/>
            </a:pPr>
            <a:r>
              <a:rPr lang="en-US" sz="1398" b="1" kern="0" dirty="0">
                <a:solidFill>
                  <a:srgbClr val="FFFFFF"/>
                </a:solidFill>
                <a:latin typeface="Arial" panose="020B0604020202020204" pitchFamily="34" charset="0"/>
                <a:cs typeface="Arial" panose="020B0604020202020204" pitchFamily="34" charset="0"/>
              </a:rPr>
              <a:t>3</a:t>
            </a:r>
          </a:p>
        </p:txBody>
      </p:sp>
      <p:sp>
        <p:nvSpPr>
          <p:cNvPr id="55" name="Ellipse 54"/>
          <p:cNvSpPr/>
          <p:nvPr/>
        </p:nvSpPr>
        <p:spPr bwMode="auto">
          <a:xfrm>
            <a:off x="6042659" y="4227147"/>
            <a:ext cx="266754" cy="266651"/>
          </a:xfrm>
          <a:prstGeom prst="ellipse">
            <a:avLst/>
          </a:prstGeom>
          <a:solidFill>
            <a:srgbClr val="F6A800"/>
          </a:solidFill>
          <a:ln w="5670">
            <a:noFill/>
            <a:round/>
            <a:headEnd/>
            <a:tailEnd/>
          </a:ln>
          <a:effectLst/>
          <a:extLst/>
        </p:spPr>
        <p:txBody>
          <a:bodyPr rot="0" spcFirstLastPara="0" vertOverflow="overflow" horzOverflow="overflow" vert="horz" wrap="square" lIns="44264" tIns="22131" rIns="44264" bIns="22131" numCol="1" spcCol="0" rtlCol="0" fromWordArt="0" anchor="ctr" anchorCtr="0" forceAA="0" compatLnSpc="1">
            <a:prstTxWarp prst="textNoShape">
              <a:avLst/>
            </a:prstTxWarp>
            <a:noAutofit/>
          </a:bodyPr>
          <a:lstStyle/>
          <a:p>
            <a:pPr algn="ctr" defTabSz="843120">
              <a:defRPr/>
            </a:pPr>
            <a:r>
              <a:rPr lang="en-US" sz="1398" b="1" kern="0" dirty="0">
                <a:solidFill>
                  <a:srgbClr val="FFFFFF"/>
                </a:solidFill>
                <a:latin typeface="Arial" panose="020B0604020202020204" pitchFamily="34" charset="0"/>
                <a:cs typeface="Arial" panose="020B0604020202020204" pitchFamily="34" charset="0"/>
              </a:rPr>
              <a:t>4</a:t>
            </a:r>
          </a:p>
        </p:txBody>
      </p:sp>
      <p:sp>
        <p:nvSpPr>
          <p:cNvPr id="56" name="Ellipse 55"/>
          <p:cNvSpPr/>
          <p:nvPr/>
        </p:nvSpPr>
        <p:spPr bwMode="auto">
          <a:xfrm>
            <a:off x="1408154" y="5532905"/>
            <a:ext cx="266754" cy="266651"/>
          </a:xfrm>
          <a:prstGeom prst="ellipse">
            <a:avLst/>
          </a:prstGeom>
          <a:solidFill>
            <a:srgbClr val="F6A800"/>
          </a:solidFill>
          <a:ln w="5670">
            <a:noFill/>
            <a:round/>
            <a:headEnd/>
            <a:tailEnd/>
          </a:ln>
          <a:effectLst/>
          <a:extLst/>
        </p:spPr>
        <p:txBody>
          <a:bodyPr rot="0" spcFirstLastPara="0" vertOverflow="overflow" horzOverflow="overflow" vert="horz" wrap="square" lIns="44264" tIns="22131" rIns="44264" bIns="22131" numCol="1" spcCol="0" rtlCol="0" fromWordArt="0" anchor="ctr" anchorCtr="0" forceAA="0" compatLnSpc="1">
            <a:prstTxWarp prst="textNoShape">
              <a:avLst/>
            </a:prstTxWarp>
            <a:noAutofit/>
          </a:bodyPr>
          <a:lstStyle/>
          <a:p>
            <a:pPr algn="ctr" defTabSz="843120">
              <a:defRPr/>
            </a:pPr>
            <a:r>
              <a:rPr lang="en-US" sz="1398" b="1" kern="0" dirty="0">
                <a:solidFill>
                  <a:srgbClr val="FFFFFF"/>
                </a:solidFill>
                <a:latin typeface="Arial" panose="020B0604020202020204" pitchFamily="34" charset="0"/>
                <a:cs typeface="Arial" panose="020B0604020202020204" pitchFamily="34" charset="0"/>
              </a:rPr>
              <a:t>1</a:t>
            </a:r>
          </a:p>
        </p:txBody>
      </p:sp>
      <p:sp>
        <p:nvSpPr>
          <p:cNvPr id="57" name="Ellipse 56"/>
          <p:cNvSpPr/>
          <p:nvPr/>
        </p:nvSpPr>
        <p:spPr bwMode="auto">
          <a:xfrm>
            <a:off x="2943907" y="5225083"/>
            <a:ext cx="266754" cy="266651"/>
          </a:xfrm>
          <a:prstGeom prst="ellipse">
            <a:avLst/>
          </a:prstGeom>
          <a:solidFill>
            <a:srgbClr val="F6A800"/>
          </a:solidFill>
          <a:ln w="5670">
            <a:noFill/>
            <a:round/>
            <a:headEnd/>
            <a:tailEnd/>
          </a:ln>
          <a:effectLst/>
          <a:extLst/>
        </p:spPr>
        <p:txBody>
          <a:bodyPr rot="0" spcFirstLastPara="0" vertOverflow="overflow" horzOverflow="overflow" vert="horz" wrap="square" lIns="44264" tIns="22131" rIns="44264" bIns="22131" numCol="1" spcCol="0" rtlCol="0" fromWordArt="0" anchor="ctr" anchorCtr="0" forceAA="0" compatLnSpc="1">
            <a:prstTxWarp prst="textNoShape">
              <a:avLst/>
            </a:prstTxWarp>
            <a:noAutofit/>
          </a:bodyPr>
          <a:lstStyle/>
          <a:p>
            <a:pPr algn="ctr" defTabSz="843120">
              <a:defRPr/>
            </a:pPr>
            <a:r>
              <a:rPr lang="en-US" sz="1398" b="1" kern="0" dirty="0">
                <a:solidFill>
                  <a:srgbClr val="FFFFFF"/>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40657403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extLst>
              <p:ext uri="{D42A27DB-BD31-4B8C-83A1-F6EECF244321}">
                <p14:modId xmlns:p14="http://schemas.microsoft.com/office/powerpoint/2010/main" val="946676512"/>
              </p:ext>
            </p:extLst>
          </p:nvPr>
        </p:nvGraphicFramePr>
        <p:xfrm>
          <a:off x="1525473" y="266476"/>
          <a:ext cx="1465" cy="1464"/>
        </p:xfrm>
        <a:graphic>
          <a:graphicData uri="http://schemas.openxmlformats.org/presentationml/2006/ole">
            <mc:AlternateContent xmlns:mc="http://schemas.openxmlformats.org/markup-compatibility/2006">
              <mc:Choice xmlns:v="urn:schemas-microsoft-com:vml" Requires="v">
                <p:oleObj spid="_x0000_s719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25473" y="266476"/>
                        <a:ext cx="1465" cy="1464"/>
                      </a:xfrm>
                      <a:prstGeom prst="rect">
                        <a:avLst/>
                      </a:prstGeom>
                    </p:spPr>
                  </p:pic>
                </p:oleObj>
              </mc:Fallback>
            </mc:AlternateContent>
          </a:graphicData>
        </a:graphic>
      </p:graphicFrame>
      <p:sp>
        <p:nvSpPr>
          <p:cNvPr id="2" name="Titel 1"/>
          <p:cNvSpPr>
            <a:spLocks noGrp="1"/>
          </p:cNvSpPr>
          <p:nvPr>
            <p:ph type="title"/>
          </p:nvPr>
        </p:nvSpPr>
        <p:spPr/>
        <p:txBody>
          <a:bodyPr>
            <a:noAutofit/>
          </a:bodyPr>
          <a:lstStyle/>
          <a:p>
            <a:r>
              <a:rPr lang="en-US" dirty="0" smtClean="0"/>
              <a:t>Four Spheres of the Company </a:t>
            </a:r>
            <a:br>
              <a:rPr lang="en-US" dirty="0" smtClean="0"/>
            </a:br>
            <a:r>
              <a:rPr lang="en-US" dirty="0" smtClean="0"/>
              <a:t>Industry 4.0 journey</a:t>
            </a:r>
            <a:endParaRPr lang="en-US" dirty="0"/>
          </a:p>
        </p:txBody>
      </p:sp>
      <p:sp>
        <p:nvSpPr>
          <p:cNvPr id="371" name="Rechteck 370"/>
          <p:cNvSpPr/>
          <p:nvPr/>
        </p:nvSpPr>
        <p:spPr bwMode="auto">
          <a:xfrm>
            <a:off x="6183500" y="1810393"/>
            <a:ext cx="5564794" cy="4410559"/>
          </a:xfrm>
          <a:prstGeom prst="rect">
            <a:avLst/>
          </a:prstGeom>
          <a:solidFill>
            <a:schemeClr val="bg1">
              <a:lumMod val="95000"/>
            </a:schemeClr>
          </a:solidFill>
          <a:ln w="5670">
            <a:noFill/>
            <a:round/>
            <a:headEnd/>
            <a:tailEnd/>
          </a:ln>
          <a:effectLst/>
          <a:extLst/>
        </p:spPr>
        <p:txBody>
          <a:bodyPr rot="0" spcFirstLastPara="0" vertOverflow="overflow" horzOverflow="overflow" vert="horz" wrap="square" lIns="1328258" tIns="66412" rIns="66412" bIns="66412" numCol="1" spcCol="0" rtlCol="0" fromWordArt="0" anchor="t" anchorCtr="0" forceAA="0" compatLnSpc="1">
            <a:prstTxWarp prst="textNoShape">
              <a:avLst/>
            </a:prstTxWarp>
            <a:noAutofit/>
          </a:bodyPr>
          <a:lstStyle/>
          <a:p>
            <a:pPr defTabSz="843457">
              <a:defRPr/>
            </a:pPr>
            <a:endParaRPr lang="en-US" sz="1200" b="1" kern="0" dirty="0">
              <a:solidFill>
                <a:sysClr val="windowText" lastClr="000000"/>
              </a:solidFill>
              <a:latin typeface="Arial" panose="020B0604020202020204" pitchFamily="34" charset="0"/>
              <a:cs typeface="Arial" panose="020B0604020202020204" pitchFamily="34" charset="0"/>
            </a:endParaRPr>
          </a:p>
        </p:txBody>
      </p:sp>
      <p:sp>
        <p:nvSpPr>
          <p:cNvPr id="378" name="Textfeld 377"/>
          <p:cNvSpPr txBox="1"/>
          <p:nvPr/>
        </p:nvSpPr>
        <p:spPr>
          <a:xfrm>
            <a:off x="6276176" y="1545033"/>
            <a:ext cx="4764125" cy="184594"/>
          </a:xfrm>
          <a:prstGeom prst="rect">
            <a:avLst/>
          </a:prstGeom>
          <a:noFill/>
        </p:spPr>
        <p:txBody>
          <a:bodyPr wrap="none" lIns="0" tIns="0" rIns="0" bIns="0" rtlCol="0">
            <a:spAutoFit/>
          </a:bodyPr>
          <a:lstStyle/>
          <a:p>
            <a:pPr>
              <a:spcAft>
                <a:spcPts val="1200"/>
              </a:spcAft>
              <a:buClr>
                <a:srgbClr val="00549F"/>
              </a:buClr>
              <a:buSzPct val="90000"/>
              <a:tabLst>
                <a:tab pos="266486" algn="l"/>
                <a:tab pos="631319" algn="l"/>
                <a:tab pos="980291" algn="l"/>
              </a:tabLst>
            </a:pPr>
            <a:r>
              <a:rPr lang="en-US" sz="1200" b="1" kern="0" dirty="0">
                <a:solidFill>
                  <a:srgbClr val="000000"/>
                </a:solidFill>
                <a:latin typeface="Arial"/>
              </a:rPr>
              <a:t>From inside out: Six levels characterize the </a:t>
            </a:r>
            <a:r>
              <a:rPr lang="en-US" sz="1200" b="1" kern="0" dirty="0" err="1">
                <a:solidFill>
                  <a:srgbClr val="000000"/>
                </a:solidFill>
                <a:latin typeface="Arial"/>
              </a:rPr>
              <a:t>Industrie</a:t>
            </a:r>
            <a:r>
              <a:rPr lang="en-US" sz="1200" b="1" kern="0" dirty="0">
                <a:solidFill>
                  <a:srgbClr val="000000"/>
                </a:solidFill>
                <a:latin typeface="Arial"/>
              </a:rPr>
              <a:t> 4.0 maturity</a:t>
            </a:r>
          </a:p>
        </p:txBody>
      </p:sp>
      <p:grpSp>
        <p:nvGrpSpPr>
          <p:cNvPr id="8" name="Gruppieren 7"/>
          <p:cNvGrpSpPr/>
          <p:nvPr/>
        </p:nvGrpSpPr>
        <p:grpSpPr>
          <a:xfrm>
            <a:off x="6987377" y="1940703"/>
            <a:ext cx="4789576" cy="4149936"/>
            <a:chOff x="6273794" y="2070483"/>
            <a:chExt cx="4789576" cy="4151558"/>
          </a:xfrm>
        </p:grpSpPr>
        <p:pic>
          <p:nvPicPr>
            <p:cNvPr id="372" name="Picture 73"/>
            <p:cNvPicPr>
              <a:picLocks noChangeAspect="1" noChangeArrowheads="1"/>
            </p:cNvPicPr>
            <p:nvPr/>
          </p:nvPicPr>
          <p:blipFill>
            <a:blip r:embed="rId7" cstate="screen">
              <a:duotone>
                <a:srgbClr val="00549C">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6629440" y="5021643"/>
              <a:ext cx="505651" cy="466756"/>
            </a:xfrm>
            <a:prstGeom prst="rect">
              <a:avLst/>
            </a:prstGeom>
            <a:noFill/>
            <a:extLst>
              <a:ext uri="{909E8E84-426E-40DD-AFC4-6F175D3DCCD1}">
                <a14:hiddenFill xmlns:a14="http://schemas.microsoft.com/office/drawing/2010/main">
                  <a:solidFill>
                    <a:srgbClr val="FFFFFF"/>
                  </a:solidFill>
                </a14:hiddenFill>
              </a:ext>
            </a:extLst>
          </p:spPr>
        </p:pic>
        <p:pic>
          <p:nvPicPr>
            <p:cNvPr id="373" name="Picture 98"/>
            <p:cNvPicPr>
              <a:picLocks noChangeAspect="1" noChangeArrowheads="1"/>
            </p:cNvPicPr>
            <p:nvPr/>
          </p:nvPicPr>
          <p:blipFill>
            <a:blip r:embed="rId8" cstate="screen">
              <a:duotone>
                <a:srgbClr val="00549C">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6273794" y="5755285"/>
              <a:ext cx="505650" cy="466756"/>
            </a:xfrm>
            <a:prstGeom prst="rect">
              <a:avLst/>
            </a:prstGeom>
            <a:noFill/>
            <a:extLst>
              <a:ext uri="{909E8E84-426E-40DD-AFC4-6F175D3DCCD1}">
                <a14:hiddenFill xmlns:a14="http://schemas.microsoft.com/office/drawing/2010/main">
                  <a:solidFill>
                    <a:srgbClr val="FFFFFF"/>
                  </a:solidFill>
                </a14:hiddenFill>
              </a:ext>
            </a:extLst>
          </p:spPr>
        </p:pic>
        <p:pic>
          <p:nvPicPr>
            <p:cNvPr id="374" name="Picture 2"/>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6883326" y="3554355"/>
              <a:ext cx="505651" cy="466756"/>
            </a:xfrm>
            <a:prstGeom prst="rect">
              <a:avLst/>
            </a:prstGeom>
            <a:noFill/>
            <a:extLst>
              <a:ext uri="{909E8E84-426E-40DD-AFC4-6F175D3DCCD1}">
                <a14:hiddenFill xmlns:a14="http://schemas.microsoft.com/office/drawing/2010/main">
                  <a:solidFill>
                    <a:srgbClr val="FFFFFF"/>
                  </a:solidFill>
                </a14:hiddenFill>
              </a:ext>
            </a:extLst>
          </p:spPr>
        </p:pic>
        <p:pic>
          <p:nvPicPr>
            <p:cNvPr id="375" name="Picture 5"/>
            <p:cNvPicPr>
              <a:picLocks noChangeAspect="1" noChangeArrowheads="1"/>
            </p:cNvPicPr>
            <p:nvPr/>
          </p:nvPicPr>
          <p:blipFill>
            <a:blip r:embed="rId10" cstate="screen">
              <a:duotone>
                <a:srgbClr val="00549C">
                  <a:shade val="45000"/>
                  <a:satMod val="135000"/>
                </a:srgbClr>
                <a:prstClr val="white"/>
              </a:duotone>
              <a:extLst>
                <a:ext uri="{BEBA8EAE-BF5A-486C-A8C5-ECC9F3942E4B}">
                  <a14:imgProps xmlns:a14="http://schemas.microsoft.com/office/drawing/2010/main">
                    <a14:imgLayer r:embed="rId11">
                      <a14:imgEffect>
                        <a14:colorTemperature colorTemp="11200"/>
                      </a14:imgEffect>
                    </a14:imgLayer>
                  </a14:imgProps>
                </a:ext>
                <a:ext uri="{28A0092B-C50C-407E-A947-70E740481C1C}">
                  <a14:useLocalDpi xmlns:a14="http://schemas.microsoft.com/office/drawing/2010/main"/>
                </a:ext>
              </a:extLst>
            </a:blip>
            <a:srcRect/>
            <a:stretch>
              <a:fillRect/>
            </a:stretch>
          </p:blipFill>
          <p:spPr bwMode="auto">
            <a:xfrm>
              <a:off x="6847244" y="4287999"/>
              <a:ext cx="505650" cy="466756"/>
            </a:xfrm>
            <a:prstGeom prst="rect">
              <a:avLst/>
            </a:prstGeom>
            <a:noFill/>
            <a:extLst>
              <a:ext uri="{909E8E84-426E-40DD-AFC4-6F175D3DCCD1}">
                <a14:hiddenFill xmlns:a14="http://schemas.microsoft.com/office/drawing/2010/main">
                  <a:solidFill>
                    <a:srgbClr val="FFFFFF"/>
                  </a:solidFill>
                </a14:hiddenFill>
              </a:ext>
            </a:extLst>
          </p:spPr>
        </p:pic>
        <p:pic>
          <p:nvPicPr>
            <p:cNvPr id="376" name="Picture 11"/>
            <p:cNvPicPr>
              <a:picLocks noChangeAspect="1" noChangeArrowheads="1"/>
            </p:cNvPicPr>
            <p:nvPr/>
          </p:nvPicPr>
          <p:blipFill>
            <a:blip r:embed="rId12" cstate="print">
              <a:duotone>
                <a:srgbClr val="00549C">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293301" y="2087067"/>
              <a:ext cx="466754" cy="466756"/>
            </a:xfrm>
            <a:prstGeom prst="rect">
              <a:avLst/>
            </a:prstGeom>
            <a:noFill/>
            <a:extLst>
              <a:ext uri="{909E8E84-426E-40DD-AFC4-6F175D3DCCD1}">
                <a14:hiddenFill xmlns:a14="http://schemas.microsoft.com/office/drawing/2010/main">
                  <a:solidFill>
                    <a:srgbClr val="FFFFFF"/>
                  </a:solidFill>
                </a14:hiddenFill>
              </a:ext>
            </a:extLst>
          </p:spPr>
        </p:pic>
        <p:pic>
          <p:nvPicPr>
            <p:cNvPr id="377" name="Picture 13"/>
            <p:cNvPicPr>
              <a:picLocks noChangeAspect="1" noChangeArrowheads="1"/>
            </p:cNvPicPr>
            <p:nvPr/>
          </p:nvPicPr>
          <p:blipFill>
            <a:blip r:embed="rId13" cstate="print">
              <a:duotone>
                <a:srgbClr val="00549C">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629437" y="2820711"/>
              <a:ext cx="466756" cy="466756"/>
            </a:xfrm>
            <a:prstGeom prst="rect">
              <a:avLst/>
            </a:prstGeom>
            <a:noFill/>
            <a:extLst>
              <a:ext uri="{909E8E84-426E-40DD-AFC4-6F175D3DCCD1}">
                <a14:hiddenFill xmlns:a14="http://schemas.microsoft.com/office/drawing/2010/main">
                  <a:solidFill>
                    <a:srgbClr val="FFFFFF"/>
                  </a:solidFill>
                </a14:hiddenFill>
              </a:ext>
            </a:extLst>
          </p:spPr>
        </p:pic>
        <p:sp>
          <p:nvSpPr>
            <p:cNvPr id="379" name="Textfeld 378"/>
            <p:cNvSpPr txBox="1"/>
            <p:nvPr/>
          </p:nvSpPr>
          <p:spPr>
            <a:xfrm>
              <a:off x="6916443" y="2092439"/>
              <a:ext cx="4007991" cy="454532"/>
            </a:xfrm>
            <a:prstGeom prst="rect">
              <a:avLst/>
            </a:prstGeom>
            <a:noFill/>
          </p:spPr>
          <p:txBody>
            <a:bodyPr wrap="none" lIns="84344" tIns="42172" rIns="84344" bIns="42172" rtlCol="0">
              <a:spAutoFit/>
            </a:bodyPr>
            <a:lstStyle/>
            <a:p>
              <a:pPr defTabSz="843745">
                <a:buClr>
                  <a:srgbClr val="00549F"/>
                </a:buClr>
                <a:buSzPct val="90000"/>
                <a:tabLst>
                  <a:tab pos="246009" algn="l"/>
                  <a:tab pos="582806" algn="l"/>
                  <a:tab pos="904959" algn="l"/>
                </a:tabLst>
                <a:defRPr/>
              </a:pPr>
              <a:r>
                <a:rPr lang="en-US" sz="1200" kern="0" dirty="0">
                  <a:solidFill>
                    <a:srgbClr val="000000"/>
                  </a:solidFill>
                  <a:latin typeface="Arial" panose="020B0604020202020204" pitchFamily="34" charset="0"/>
                  <a:cs typeface="Arial" panose="020B0604020202020204" pitchFamily="34" charset="0"/>
                </a:rPr>
                <a:t>Tasks are supported by data processing systems</a:t>
              </a:r>
              <a:br>
                <a:rPr lang="en-US" sz="1200" kern="0" dirty="0">
                  <a:solidFill>
                    <a:srgbClr val="000000"/>
                  </a:solidFill>
                  <a:latin typeface="Arial" panose="020B0604020202020204" pitchFamily="34" charset="0"/>
                  <a:cs typeface="Arial" panose="020B0604020202020204" pitchFamily="34" charset="0"/>
                </a:rPr>
              </a:br>
              <a:r>
                <a:rPr lang="en-US" sz="1200" kern="0" dirty="0">
                  <a:solidFill>
                    <a:srgbClr val="000000"/>
                  </a:solidFill>
                  <a:latin typeface="Arial" panose="020B0604020202020204" pitchFamily="34" charset="0"/>
                  <a:cs typeface="Arial" panose="020B0604020202020204" pitchFamily="34" charset="0"/>
                </a:rPr>
                <a:t>Employees are relieved from repetitive manual activities.</a:t>
              </a:r>
            </a:p>
          </p:txBody>
        </p:sp>
        <p:sp>
          <p:nvSpPr>
            <p:cNvPr id="380" name="Ellipse 379"/>
            <p:cNvSpPr/>
            <p:nvPr/>
          </p:nvSpPr>
          <p:spPr bwMode="auto">
            <a:xfrm>
              <a:off x="6558313" y="2070483"/>
              <a:ext cx="260434" cy="260435"/>
            </a:xfrm>
            <a:prstGeom prst="ellipse">
              <a:avLst/>
            </a:prstGeom>
            <a:solidFill>
              <a:srgbClr val="F6A800"/>
            </a:solidFill>
            <a:ln w="5670">
              <a:noFill/>
              <a:round/>
              <a:headEnd/>
              <a:tailEnd/>
            </a:ln>
            <a:effectLst/>
            <a:extLst/>
          </p:spPr>
          <p:txBody>
            <a:bodyPr rot="0" spcFirstLastPara="0" vertOverflow="overflow" horzOverflow="overflow" vert="horz" wrap="square" lIns="44281" tIns="22140" rIns="44281" bIns="22140" numCol="1" spcCol="0" rtlCol="0" fromWordArt="0" anchor="ctr" anchorCtr="0" forceAA="0" compatLnSpc="1">
              <a:prstTxWarp prst="textNoShape">
                <a:avLst/>
              </a:prstTxWarp>
              <a:noAutofit/>
            </a:bodyPr>
            <a:lstStyle/>
            <a:p>
              <a:pPr algn="ctr" defTabSz="843457">
                <a:defRPr/>
              </a:pPr>
              <a:r>
                <a:rPr lang="en-US" sz="1200" kern="0" dirty="0">
                  <a:solidFill>
                    <a:srgbClr val="FFFFFF"/>
                  </a:solidFill>
                  <a:latin typeface="Arial" panose="020B0604020202020204" pitchFamily="34" charset="0"/>
                  <a:cs typeface="Arial" panose="020B0604020202020204" pitchFamily="34" charset="0"/>
                </a:rPr>
                <a:t>1</a:t>
              </a:r>
            </a:p>
          </p:txBody>
        </p:sp>
        <p:sp>
          <p:nvSpPr>
            <p:cNvPr id="381" name="Ellipse 380"/>
            <p:cNvSpPr/>
            <p:nvPr/>
          </p:nvSpPr>
          <p:spPr bwMode="auto">
            <a:xfrm>
              <a:off x="6947774" y="2727228"/>
              <a:ext cx="260434" cy="260435"/>
            </a:xfrm>
            <a:prstGeom prst="ellipse">
              <a:avLst/>
            </a:prstGeom>
            <a:solidFill>
              <a:srgbClr val="F6A800"/>
            </a:solidFill>
            <a:ln w="5670">
              <a:noFill/>
              <a:round/>
              <a:headEnd/>
              <a:tailEnd/>
            </a:ln>
            <a:effectLst/>
            <a:extLst/>
          </p:spPr>
          <p:txBody>
            <a:bodyPr rot="0" spcFirstLastPara="0" vertOverflow="overflow" horzOverflow="overflow" vert="horz" wrap="square" lIns="44281" tIns="22140" rIns="44281" bIns="22140" numCol="1" spcCol="0" rtlCol="0" fromWordArt="0" anchor="ctr" anchorCtr="0" forceAA="0" compatLnSpc="1">
              <a:prstTxWarp prst="textNoShape">
                <a:avLst/>
              </a:prstTxWarp>
              <a:noAutofit/>
            </a:bodyPr>
            <a:lstStyle/>
            <a:p>
              <a:pPr algn="ctr" defTabSz="843457">
                <a:defRPr/>
              </a:pPr>
              <a:r>
                <a:rPr lang="en-US" sz="1200" kern="0" dirty="0">
                  <a:solidFill>
                    <a:srgbClr val="FFFFFF"/>
                  </a:solidFill>
                  <a:latin typeface="Arial" panose="020B0604020202020204" pitchFamily="34" charset="0"/>
                  <a:cs typeface="Arial" panose="020B0604020202020204" pitchFamily="34" charset="0"/>
                </a:rPr>
                <a:t>2</a:t>
              </a:r>
            </a:p>
          </p:txBody>
        </p:sp>
        <p:sp>
          <p:nvSpPr>
            <p:cNvPr id="382" name="Ellipse 381"/>
            <p:cNvSpPr/>
            <p:nvPr/>
          </p:nvSpPr>
          <p:spPr bwMode="auto">
            <a:xfrm>
              <a:off x="7132469" y="3474076"/>
              <a:ext cx="260434" cy="260435"/>
            </a:xfrm>
            <a:prstGeom prst="ellipse">
              <a:avLst/>
            </a:prstGeom>
            <a:solidFill>
              <a:srgbClr val="F6A800"/>
            </a:solidFill>
            <a:ln w="5670">
              <a:noFill/>
              <a:round/>
              <a:headEnd/>
              <a:tailEnd/>
            </a:ln>
            <a:effectLst/>
            <a:extLst/>
          </p:spPr>
          <p:txBody>
            <a:bodyPr rot="0" spcFirstLastPara="0" vertOverflow="overflow" horzOverflow="overflow" vert="horz" wrap="square" lIns="44281" tIns="22140" rIns="44281" bIns="22140" numCol="1" spcCol="0" rtlCol="0" fromWordArt="0" anchor="ctr" anchorCtr="0" forceAA="0" compatLnSpc="1">
              <a:prstTxWarp prst="textNoShape">
                <a:avLst/>
              </a:prstTxWarp>
              <a:noAutofit/>
            </a:bodyPr>
            <a:lstStyle/>
            <a:p>
              <a:pPr algn="ctr" defTabSz="843457">
                <a:defRPr/>
              </a:pPr>
              <a:r>
                <a:rPr lang="en-US" sz="1200" kern="0" dirty="0">
                  <a:solidFill>
                    <a:srgbClr val="FFFFFF"/>
                  </a:solidFill>
                  <a:latin typeface="Arial" panose="020B0604020202020204" pitchFamily="34" charset="0"/>
                  <a:cs typeface="Arial" panose="020B0604020202020204" pitchFamily="34" charset="0"/>
                </a:rPr>
                <a:t>3</a:t>
              </a:r>
            </a:p>
          </p:txBody>
        </p:sp>
        <p:sp>
          <p:nvSpPr>
            <p:cNvPr id="383" name="Ellipse 382"/>
            <p:cNvSpPr/>
            <p:nvPr/>
          </p:nvSpPr>
          <p:spPr bwMode="auto">
            <a:xfrm>
              <a:off x="7132469" y="4220920"/>
              <a:ext cx="260434" cy="260435"/>
            </a:xfrm>
            <a:prstGeom prst="ellipse">
              <a:avLst/>
            </a:prstGeom>
            <a:solidFill>
              <a:srgbClr val="F6A800"/>
            </a:solidFill>
            <a:ln w="5670">
              <a:noFill/>
              <a:round/>
              <a:headEnd/>
              <a:tailEnd/>
            </a:ln>
            <a:effectLst/>
            <a:extLst/>
          </p:spPr>
          <p:txBody>
            <a:bodyPr rot="0" spcFirstLastPara="0" vertOverflow="overflow" horzOverflow="overflow" vert="horz" wrap="square" lIns="44281" tIns="22140" rIns="44281" bIns="22140" numCol="1" spcCol="0" rtlCol="0" fromWordArt="0" anchor="ctr" anchorCtr="0" forceAA="0" compatLnSpc="1">
              <a:prstTxWarp prst="textNoShape">
                <a:avLst/>
              </a:prstTxWarp>
              <a:noAutofit/>
            </a:bodyPr>
            <a:lstStyle/>
            <a:p>
              <a:pPr algn="ctr" defTabSz="843457">
                <a:defRPr/>
              </a:pPr>
              <a:r>
                <a:rPr lang="en-US" sz="1200" kern="0" dirty="0">
                  <a:solidFill>
                    <a:srgbClr val="FFFFFF"/>
                  </a:solidFill>
                  <a:latin typeface="Arial" panose="020B0604020202020204" pitchFamily="34" charset="0"/>
                  <a:cs typeface="Arial" panose="020B0604020202020204" pitchFamily="34" charset="0"/>
                </a:rPr>
                <a:t>4</a:t>
              </a:r>
            </a:p>
          </p:txBody>
        </p:sp>
        <p:sp>
          <p:nvSpPr>
            <p:cNvPr id="384" name="Ellipse 383"/>
            <p:cNvSpPr/>
            <p:nvPr/>
          </p:nvSpPr>
          <p:spPr bwMode="auto">
            <a:xfrm>
              <a:off x="6947774" y="4967774"/>
              <a:ext cx="260434" cy="260435"/>
            </a:xfrm>
            <a:prstGeom prst="ellipse">
              <a:avLst/>
            </a:prstGeom>
            <a:solidFill>
              <a:srgbClr val="F6A800"/>
            </a:solidFill>
            <a:ln w="5670">
              <a:noFill/>
              <a:round/>
              <a:headEnd/>
              <a:tailEnd/>
            </a:ln>
            <a:effectLst/>
            <a:extLst/>
          </p:spPr>
          <p:txBody>
            <a:bodyPr rot="0" spcFirstLastPara="0" vertOverflow="overflow" horzOverflow="overflow" vert="horz" wrap="square" lIns="44281" tIns="22140" rIns="44281" bIns="22140" numCol="1" spcCol="0" rtlCol="0" fromWordArt="0" anchor="ctr" anchorCtr="0" forceAA="0" compatLnSpc="1">
              <a:prstTxWarp prst="textNoShape">
                <a:avLst/>
              </a:prstTxWarp>
              <a:noAutofit/>
            </a:bodyPr>
            <a:lstStyle/>
            <a:p>
              <a:pPr algn="ctr" defTabSz="843457">
                <a:defRPr/>
              </a:pPr>
              <a:r>
                <a:rPr lang="en-US" sz="1200" kern="0" dirty="0">
                  <a:solidFill>
                    <a:srgbClr val="FFFFFF"/>
                  </a:solidFill>
                  <a:latin typeface="Arial" panose="020B0604020202020204" pitchFamily="34" charset="0"/>
                  <a:cs typeface="Arial" panose="020B0604020202020204" pitchFamily="34" charset="0"/>
                </a:rPr>
                <a:t>5</a:t>
              </a:r>
            </a:p>
          </p:txBody>
        </p:sp>
        <p:sp>
          <p:nvSpPr>
            <p:cNvPr id="385" name="Ellipse 384"/>
            <p:cNvSpPr/>
            <p:nvPr/>
          </p:nvSpPr>
          <p:spPr bwMode="auto">
            <a:xfrm>
              <a:off x="6558313" y="5679058"/>
              <a:ext cx="260434" cy="260435"/>
            </a:xfrm>
            <a:prstGeom prst="ellipse">
              <a:avLst/>
            </a:prstGeom>
            <a:solidFill>
              <a:srgbClr val="F6A800"/>
            </a:solidFill>
            <a:ln w="5670">
              <a:noFill/>
              <a:round/>
              <a:headEnd/>
              <a:tailEnd/>
            </a:ln>
            <a:effectLst/>
            <a:extLst/>
          </p:spPr>
          <p:txBody>
            <a:bodyPr rot="0" spcFirstLastPara="0" vertOverflow="overflow" horzOverflow="overflow" vert="horz" wrap="square" lIns="44281" tIns="22140" rIns="44281" bIns="22140" numCol="1" spcCol="0" rtlCol="0" fromWordArt="0" anchor="ctr" anchorCtr="0" forceAA="0" compatLnSpc="1">
              <a:prstTxWarp prst="textNoShape">
                <a:avLst/>
              </a:prstTxWarp>
              <a:noAutofit/>
            </a:bodyPr>
            <a:lstStyle/>
            <a:p>
              <a:pPr algn="ctr" defTabSz="843457">
                <a:defRPr/>
              </a:pPr>
              <a:r>
                <a:rPr lang="en-US" sz="1200" kern="0" dirty="0">
                  <a:solidFill>
                    <a:srgbClr val="FFFFFF"/>
                  </a:solidFill>
                  <a:latin typeface="Arial" panose="020B0604020202020204" pitchFamily="34" charset="0"/>
                  <a:cs typeface="Arial" panose="020B0604020202020204" pitchFamily="34" charset="0"/>
                </a:rPr>
                <a:t>6</a:t>
              </a:r>
            </a:p>
          </p:txBody>
        </p:sp>
        <p:sp>
          <p:nvSpPr>
            <p:cNvPr id="386" name="Textfeld 385"/>
            <p:cNvSpPr txBox="1"/>
            <p:nvPr/>
          </p:nvSpPr>
          <p:spPr>
            <a:xfrm>
              <a:off x="7206177" y="2826083"/>
              <a:ext cx="3764335" cy="454532"/>
            </a:xfrm>
            <a:prstGeom prst="rect">
              <a:avLst/>
            </a:prstGeom>
            <a:noFill/>
          </p:spPr>
          <p:txBody>
            <a:bodyPr wrap="none" lIns="84344" tIns="42172" rIns="84344" bIns="42172" rtlCol="0">
              <a:spAutoFit/>
            </a:bodyPr>
            <a:lstStyle/>
            <a:p>
              <a:pPr defTabSz="843745">
                <a:buClr>
                  <a:srgbClr val="00549F"/>
                </a:buClr>
                <a:buSzPct val="90000"/>
                <a:tabLst>
                  <a:tab pos="246009" algn="l"/>
                  <a:tab pos="582806" algn="l"/>
                  <a:tab pos="904959" algn="l"/>
                </a:tabLst>
                <a:defRPr/>
              </a:pPr>
              <a:r>
                <a:rPr lang="en-US" sz="1200" kern="0" dirty="0">
                  <a:solidFill>
                    <a:srgbClr val="000000"/>
                  </a:solidFill>
                  <a:latin typeface="Arial" panose="020B0604020202020204" pitchFamily="34" charset="0"/>
                  <a:cs typeface="Arial" panose="020B0604020202020204" pitchFamily="34" charset="0"/>
                </a:rPr>
                <a:t>Data processing systems are structured and linked</a:t>
              </a:r>
              <a:br>
                <a:rPr lang="en-US" sz="1200" kern="0" dirty="0">
                  <a:solidFill>
                    <a:srgbClr val="000000"/>
                  </a:solidFill>
                  <a:latin typeface="Arial" panose="020B0604020202020204" pitchFamily="34" charset="0"/>
                  <a:cs typeface="Arial" panose="020B0604020202020204" pitchFamily="34" charset="0"/>
                </a:rPr>
              </a:br>
              <a:r>
                <a:rPr lang="en-US" sz="1200" kern="0" dirty="0">
                  <a:solidFill>
                    <a:srgbClr val="000000"/>
                  </a:solidFill>
                  <a:latin typeface="Arial" panose="020B0604020202020204" pitchFamily="34" charset="0"/>
                  <a:cs typeface="Arial" panose="020B0604020202020204" pitchFamily="34" charset="0"/>
                </a:rPr>
                <a:t>Core business processes are reflected in IT Systems</a:t>
              </a:r>
            </a:p>
          </p:txBody>
        </p:sp>
        <p:sp>
          <p:nvSpPr>
            <p:cNvPr id="387" name="Textfeld 386"/>
            <p:cNvSpPr txBox="1"/>
            <p:nvPr/>
          </p:nvSpPr>
          <p:spPr>
            <a:xfrm>
              <a:off x="7411617" y="3559727"/>
              <a:ext cx="3408468" cy="454532"/>
            </a:xfrm>
            <a:prstGeom prst="rect">
              <a:avLst/>
            </a:prstGeom>
            <a:noFill/>
          </p:spPr>
          <p:txBody>
            <a:bodyPr wrap="none" lIns="84344" tIns="42172" rIns="84344" bIns="42172" rtlCol="0">
              <a:spAutoFit/>
            </a:bodyPr>
            <a:lstStyle/>
            <a:p>
              <a:pPr defTabSz="843745">
                <a:spcAft>
                  <a:spcPts val="1108"/>
                </a:spcAft>
                <a:buClr>
                  <a:srgbClr val="00549F"/>
                </a:buClr>
                <a:buSzPct val="90000"/>
                <a:tabLst>
                  <a:tab pos="246009" algn="l"/>
                  <a:tab pos="582806" algn="l"/>
                  <a:tab pos="904959" algn="l"/>
                </a:tabLst>
                <a:defRPr/>
              </a:pPr>
              <a:r>
                <a:rPr lang="en-US" sz="1200" kern="0" dirty="0">
                  <a:solidFill>
                    <a:srgbClr val="000000"/>
                  </a:solidFill>
                  <a:latin typeface="Arial" panose="020B0604020202020204" pitchFamily="34" charset="0"/>
                  <a:cs typeface="Arial" panose="020B0604020202020204" pitchFamily="34" charset="0"/>
                </a:rPr>
                <a:t>Companies have a digital shadow</a:t>
              </a:r>
              <a:br>
                <a:rPr lang="en-US" sz="1200" kern="0" dirty="0">
                  <a:solidFill>
                    <a:srgbClr val="000000"/>
                  </a:solidFill>
                  <a:latin typeface="Arial" panose="020B0604020202020204" pitchFamily="34" charset="0"/>
                  <a:cs typeface="Arial" panose="020B0604020202020204" pitchFamily="34" charset="0"/>
                </a:rPr>
              </a:br>
              <a:r>
                <a:rPr lang="en-US" sz="1200" kern="0" dirty="0">
                  <a:solidFill>
                    <a:srgbClr val="000000"/>
                  </a:solidFill>
                  <a:latin typeface="Arial" panose="020B0604020202020204" pitchFamily="34" charset="0"/>
                  <a:cs typeface="Arial" panose="020B0604020202020204" pitchFamily="34" charset="0"/>
                </a:rPr>
                <a:t>The management takes data-based decisions.</a:t>
              </a:r>
            </a:p>
          </p:txBody>
        </p:sp>
        <p:sp>
          <p:nvSpPr>
            <p:cNvPr id="388" name="Textfeld 387"/>
            <p:cNvSpPr txBox="1"/>
            <p:nvPr/>
          </p:nvSpPr>
          <p:spPr>
            <a:xfrm>
              <a:off x="7411615" y="4293371"/>
              <a:ext cx="3219314" cy="454532"/>
            </a:xfrm>
            <a:prstGeom prst="rect">
              <a:avLst/>
            </a:prstGeom>
            <a:noFill/>
          </p:spPr>
          <p:txBody>
            <a:bodyPr wrap="none" lIns="84344" tIns="42172" rIns="84344" bIns="42172" rtlCol="0">
              <a:spAutoFit/>
            </a:bodyPr>
            <a:lstStyle/>
            <a:p>
              <a:pPr defTabSz="843745">
                <a:spcAft>
                  <a:spcPts val="1108"/>
                </a:spcAft>
                <a:buClr>
                  <a:srgbClr val="00549F"/>
                </a:buClr>
                <a:buSzPct val="90000"/>
                <a:tabLst>
                  <a:tab pos="246009" algn="l"/>
                  <a:tab pos="582806" algn="l"/>
                  <a:tab pos="904959" algn="l"/>
                </a:tabLst>
                <a:defRPr/>
              </a:pPr>
              <a:r>
                <a:rPr lang="en-US" sz="1200" kern="0" dirty="0">
                  <a:solidFill>
                    <a:srgbClr val="000000"/>
                  </a:solidFill>
                  <a:latin typeface="Arial" panose="020B0604020202020204" pitchFamily="34" charset="0"/>
                  <a:cs typeface="Arial" panose="020B0604020202020204" pitchFamily="34" charset="0"/>
                </a:rPr>
                <a:t>Companies understand why events happen</a:t>
              </a:r>
              <a:br>
                <a:rPr lang="en-US" sz="1200" kern="0" dirty="0">
                  <a:solidFill>
                    <a:srgbClr val="000000"/>
                  </a:solidFill>
                  <a:latin typeface="Arial" panose="020B0604020202020204" pitchFamily="34" charset="0"/>
                  <a:cs typeface="Arial" panose="020B0604020202020204" pitchFamily="34" charset="0"/>
                </a:rPr>
              </a:br>
              <a:r>
                <a:rPr lang="en-US" sz="1200" kern="0" dirty="0">
                  <a:solidFill>
                    <a:srgbClr val="000000"/>
                  </a:solidFill>
                  <a:latin typeface="Arial" panose="020B0604020202020204" pitchFamily="34" charset="0"/>
                  <a:cs typeface="Arial" panose="020B0604020202020204" pitchFamily="34" charset="0"/>
                </a:rPr>
                <a:t>Knowledge is discovered through recognition</a:t>
              </a:r>
            </a:p>
          </p:txBody>
        </p:sp>
        <p:sp>
          <p:nvSpPr>
            <p:cNvPr id="389" name="Textfeld 388"/>
            <p:cNvSpPr txBox="1"/>
            <p:nvPr/>
          </p:nvSpPr>
          <p:spPr>
            <a:xfrm>
              <a:off x="7206175" y="5027012"/>
              <a:ext cx="3745099" cy="454532"/>
            </a:xfrm>
            <a:prstGeom prst="rect">
              <a:avLst/>
            </a:prstGeom>
            <a:noFill/>
          </p:spPr>
          <p:txBody>
            <a:bodyPr wrap="none" lIns="84344" tIns="42172" rIns="84344" bIns="42172" rtlCol="0">
              <a:spAutoFit/>
            </a:bodyPr>
            <a:lstStyle/>
            <a:p>
              <a:pPr defTabSz="843745">
                <a:spcAft>
                  <a:spcPts val="1108"/>
                </a:spcAft>
                <a:buClr>
                  <a:srgbClr val="00549F"/>
                </a:buClr>
                <a:buSzPct val="90000"/>
                <a:tabLst>
                  <a:tab pos="246009" algn="l"/>
                  <a:tab pos="582806" algn="l"/>
                  <a:tab pos="904959" algn="l"/>
                </a:tabLst>
                <a:defRPr/>
              </a:pPr>
              <a:r>
                <a:rPr lang="en-US" sz="1200" kern="0" dirty="0">
                  <a:solidFill>
                    <a:srgbClr val="000000"/>
                  </a:solidFill>
                  <a:latin typeface="Arial" panose="020B0604020202020204" pitchFamily="34" charset="0"/>
                  <a:cs typeface="Arial" panose="020B0604020202020204" pitchFamily="34" charset="0"/>
                </a:rPr>
                <a:t>Companies know what will happen in the future.</a:t>
              </a:r>
              <a:br>
                <a:rPr lang="en-US" sz="1200" kern="0" dirty="0">
                  <a:solidFill>
                    <a:srgbClr val="000000"/>
                  </a:solidFill>
                  <a:latin typeface="Arial" panose="020B0604020202020204" pitchFamily="34" charset="0"/>
                  <a:cs typeface="Arial" panose="020B0604020202020204" pitchFamily="34" charset="0"/>
                </a:rPr>
              </a:br>
              <a:r>
                <a:rPr lang="en-US" sz="1200" kern="0" dirty="0">
                  <a:solidFill>
                    <a:srgbClr val="000000"/>
                  </a:solidFill>
                  <a:latin typeface="Arial" panose="020B0604020202020204" pitchFamily="34" charset="0"/>
                  <a:cs typeface="Arial" panose="020B0604020202020204" pitchFamily="34" charset="0"/>
                </a:rPr>
                <a:t>Decisions are made on the basis of future scenarios.</a:t>
              </a:r>
            </a:p>
          </p:txBody>
        </p:sp>
        <p:sp>
          <p:nvSpPr>
            <p:cNvPr id="390" name="Textfeld 389"/>
            <p:cNvSpPr txBox="1"/>
            <p:nvPr/>
          </p:nvSpPr>
          <p:spPr>
            <a:xfrm>
              <a:off x="6951183" y="5760658"/>
              <a:ext cx="4112187" cy="454532"/>
            </a:xfrm>
            <a:prstGeom prst="rect">
              <a:avLst/>
            </a:prstGeom>
            <a:noFill/>
          </p:spPr>
          <p:txBody>
            <a:bodyPr wrap="none" lIns="84344" tIns="42172" rIns="84344" bIns="42172" rtlCol="0">
              <a:spAutoFit/>
            </a:bodyPr>
            <a:lstStyle/>
            <a:p>
              <a:pPr defTabSz="843745">
                <a:spcAft>
                  <a:spcPts val="1108"/>
                </a:spcAft>
                <a:buClr>
                  <a:srgbClr val="00549F"/>
                </a:buClr>
                <a:buSzPct val="90000"/>
                <a:tabLst>
                  <a:tab pos="246009" algn="l"/>
                  <a:tab pos="582806" algn="l"/>
                  <a:tab pos="904959" algn="l"/>
                </a:tabLst>
                <a:defRPr/>
              </a:pPr>
              <a:r>
                <a:rPr lang="en-US" sz="1200" kern="0" dirty="0">
                  <a:solidFill>
                    <a:srgbClr val="000000"/>
                  </a:solidFill>
                  <a:latin typeface="Arial" panose="020B0604020202020204" pitchFamily="34" charset="0"/>
                  <a:cs typeface="Arial" panose="020B0604020202020204" pitchFamily="34" charset="0"/>
                </a:rPr>
                <a:t>Companies react autonomously on conditions.</a:t>
              </a:r>
              <a:br>
                <a:rPr lang="en-US" sz="1200" kern="0" dirty="0">
                  <a:solidFill>
                    <a:srgbClr val="000000"/>
                  </a:solidFill>
                  <a:latin typeface="Arial" panose="020B0604020202020204" pitchFamily="34" charset="0"/>
                  <a:cs typeface="Arial" panose="020B0604020202020204" pitchFamily="34" charset="0"/>
                </a:rPr>
              </a:br>
              <a:r>
                <a:rPr lang="en-US" sz="1200" kern="0" dirty="0">
                  <a:solidFill>
                    <a:srgbClr val="000000"/>
                  </a:solidFill>
                  <a:latin typeface="Arial" panose="020B0604020202020204" pitchFamily="34" charset="0"/>
                  <a:cs typeface="Arial" panose="020B0604020202020204" pitchFamily="34" charset="0"/>
                </a:rPr>
                <a:t>The system controls itself autonomously and is fully viable</a:t>
              </a:r>
            </a:p>
          </p:txBody>
        </p:sp>
      </p:grpSp>
      <p:sp>
        <p:nvSpPr>
          <p:cNvPr id="90" name="Freihandform 89"/>
          <p:cNvSpPr/>
          <p:nvPr/>
        </p:nvSpPr>
        <p:spPr bwMode="auto">
          <a:xfrm>
            <a:off x="4618685" y="1545034"/>
            <a:ext cx="2763485" cy="4906972"/>
          </a:xfrm>
          <a:custGeom>
            <a:avLst/>
            <a:gdLst>
              <a:gd name="connsiteX0" fmla="*/ 0 w 2763485"/>
              <a:gd name="connsiteY0" fmla="*/ 0 h 4908890"/>
              <a:gd name="connsiteX1" fmla="*/ 1210504 w 2763485"/>
              <a:gd name="connsiteY1" fmla="*/ 0 h 4908890"/>
              <a:gd name="connsiteX2" fmla="*/ 1327774 w 2763485"/>
              <a:gd name="connsiteY2" fmla="*/ 56492 h 4908890"/>
              <a:gd name="connsiteX3" fmla="*/ 2763485 w 2763485"/>
              <a:gd name="connsiteY3" fmla="*/ 2468743 h 4908890"/>
              <a:gd name="connsiteX4" fmla="*/ 1327774 w 2763485"/>
              <a:gd name="connsiteY4" fmla="*/ 4880995 h 4908890"/>
              <a:gd name="connsiteX5" fmla="*/ 1269866 w 2763485"/>
              <a:gd name="connsiteY5" fmla="*/ 4908890 h 4908890"/>
              <a:gd name="connsiteX6" fmla="*/ 18955 w 2763485"/>
              <a:gd name="connsiteY6" fmla="*/ 4908890 h 4908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3485" h="4908890">
                <a:moveTo>
                  <a:pt x="0" y="0"/>
                </a:moveTo>
                <a:lnTo>
                  <a:pt x="1210504" y="0"/>
                </a:lnTo>
                <a:lnTo>
                  <a:pt x="1327774" y="56492"/>
                </a:lnTo>
                <a:cubicBezTo>
                  <a:pt x="2182948" y="521051"/>
                  <a:pt x="2763485" y="1427101"/>
                  <a:pt x="2763485" y="2468743"/>
                </a:cubicBezTo>
                <a:cubicBezTo>
                  <a:pt x="2763485" y="3510386"/>
                  <a:pt x="2182948" y="4416436"/>
                  <a:pt x="1327774" y="4880995"/>
                </a:cubicBezTo>
                <a:lnTo>
                  <a:pt x="1269866" y="4908890"/>
                </a:lnTo>
                <a:lnTo>
                  <a:pt x="18955" y="4908890"/>
                </a:lnTo>
                <a:close/>
              </a:path>
            </a:pathLst>
          </a:custGeom>
          <a:solidFill>
            <a:srgbClr val="FFFFFF"/>
          </a:solidFill>
          <a:ln w="5670">
            <a:noFill/>
            <a:round/>
            <a:headEnd/>
            <a:tailEnd/>
          </a:ln>
          <a:effectLst/>
          <a:extLst/>
        </p:spPr>
        <p:txBody>
          <a:bodyPr rot="0" spcFirstLastPara="0" vertOverflow="overflow" horzOverflow="overflow" vert="horz" wrap="square" lIns="44281" tIns="22140" rIns="44281" bIns="22140"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sp>
        <p:nvSpPr>
          <p:cNvPr id="85" name="Ellipse 84"/>
          <p:cNvSpPr/>
          <p:nvPr/>
        </p:nvSpPr>
        <p:spPr>
          <a:xfrm>
            <a:off x="503726" y="1810392"/>
            <a:ext cx="4394901" cy="4404846"/>
          </a:xfrm>
          <a:prstGeom prst="ellipse">
            <a:avLst/>
          </a:prstGeom>
          <a:noFill/>
          <a:ln w="38100">
            <a:solidFill>
              <a:srgbClr val="FFFFFF">
                <a:lumMod val="65000"/>
              </a:srgbClr>
            </a:solidFill>
            <a:round/>
            <a:headEnd/>
            <a:tailEnd/>
          </a:ln>
          <a:effectLst/>
        </p:spPr>
        <p:txBody>
          <a:bodyPr rot="0" spcFirstLastPara="0" vertOverflow="overflow" horzOverflow="overflow" vert="horz" wrap="square" lIns="44296" tIns="22148" rIns="44296" bIns="22148" numCol="1" spcCol="0" rtlCol="0" fromWordArt="0" anchor="ctr" anchorCtr="0" forceAA="0" compatLnSpc="1">
            <a:prstTxWarp prst="textNoShape">
              <a:avLst/>
            </a:prstTxWarp>
            <a:noAutofit/>
          </a:bodyPr>
          <a:lstStyle/>
          <a:p>
            <a:pPr algn="ctr" defTabSz="843457"/>
            <a:endParaRPr lang="en-US" sz="1200" kern="0" dirty="0">
              <a:solidFill>
                <a:sysClr val="windowText" lastClr="000000"/>
              </a:solidFill>
              <a:latin typeface="Arial" panose="020B0604020202020204" pitchFamily="34" charset="0"/>
              <a:cs typeface="Arial" panose="020B0604020202020204" pitchFamily="34" charset="0"/>
            </a:endParaRPr>
          </a:p>
        </p:txBody>
      </p:sp>
      <p:sp>
        <p:nvSpPr>
          <p:cNvPr id="404" name="Ellipse 403"/>
          <p:cNvSpPr>
            <a:spLocks noChangeAspect="1"/>
          </p:cNvSpPr>
          <p:nvPr/>
        </p:nvSpPr>
        <p:spPr bwMode="auto">
          <a:xfrm>
            <a:off x="618060" y="1930515"/>
            <a:ext cx="4166230" cy="4164601"/>
          </a:xfrm>
          <a:prstGeom prst="ellipse">
            <a:avLst/>
          </a:prstGeom>
          <a:solidFill>
            <a:srgbClr val="5A7FA8"/>
          </a:solidFill>
          <a:ln w="25400">
            <a:noFill/>
            <a:prstDash val="sysDash"/>
            <a:round/>
            <a:headEnd/>
            <a:tailEnd/>
          </a:ln>
          <a:effectLst/>
          <a:extLst/>
        </p:spPr>
        <p:txBody>
          <a:bodyPr rot="0" spcFirstLastPara="0" vertOverflow="overflow" horzOverflow="overflow" vert="horz" wrap="square" lIns="40803" tIns="20399" rIns="40803" bIns="20399" numCol="1" spcCol="0" rtlCol="0" fromWordArt="0" anchor="ctr" anchorCtr="0" forceAA="0" compatLnSpc="1">
            <a:prstTxWarp prst="textNoShape">
              <a:avLst/>
            </a:prstTxWarp>
            <a:noAutofit/>
          </a:bodyPr>
          <a:lstStyle/>
          <a:p>
            <a:pPr algn="ctr" defTabSz="843457">
              <a:defRPr/>
            </a:pPr>
            <a:endParaRPr lang="en-US" sz="1200" b="1" kern="0" dirty="0">
              <a:solidFill>
                <a:sysClr val="windowText" lastClr="000000"/>
              </a:solidFill>
              <a:latin typeface="Arial" panose="020B0604020202020204" pitchFamily="34" charset="0"/>
              <a:cs typeface="Arial" panose="020B0604020202020204" pitchFamily="34" charset="0"/>
            </a:endParaRPr>
          </a:p>
        </p:txBody>
      </p:sp>
      <p:sp>
        <p:nvSpPr>
          <p:cNvPr id="405" name="Ellipse 404"/>
          <p:cNvSpPr>
            <a:spLocks noChangeAspect="1"/>
          </p:cNvSpPr>
          <p:nvPr/>
        </p:nvSpPr>
        <p:spPr bwMode="auto">
          <a:xfrm>
            <a:off x="965245" y="2277565"/>
            <a:ext cx="3471858" cy="3470501"/>
          </a:xfrm>
          <a:prstGeom prst="ellipse">
            <a:avLst/>
          </a:prstGeom>
          <a:solidFill>
            <a:srgbClr val="7997B9"/>
          </a:solidFill>
          <a:ln w="25400">
            <a:noFill/>
            <a:prstDash val="sysDash"/>
            <a:round/>
            <a:headEnd/>
            <a:tailEnd/>
          </a:ln>
          <a:effectLst/>
          <a:extLst/>
        </p:spPr>
        <p:txBody>
          <a:bodyPr rot="0" spcFirstLastPara="0" vertOverflow="overflow" horzOverflow="overflow" vert="horz" wrap="square" lIns="40803" tIns="20399" rIns="40803" bIns="20399" numCol="1" spcCol="0" rtlCol="0" fromWordArt="0" anchor="ctr" anchorCtr="0" forceAA="0" compatLnSpc="1">
            <a:prstTxWarp prst="textNoShape">
              <a:avLst/>
            </a:prstTxWarp>
            <a:noAutofit/>
          </a:bodyPr>
          <a:lstStyle/>
          <a:p>
            <a:pPr algn="ctr" defTabSz="843457">
              <a:defRPr/>
            </a:pPr>
            <a:endParaRPr lang="en-US" sz="1200" b="1" kern="0" dirty="0">
              <a:solidFill>
                <a:sysClr val="windowText" lastClr="000000"/>
              </a:solidFill>
              <a:latin typeface="Arial" panose="020B0604020202020204" pitchFamily="34" charset="0"/>
              <a:cs typeface="Arial" panose="020B0604020202020204" pitchFamily="34" charset="0"/>
            </a:endParaRPr>
          </a:p>
        </p:txBody>
      </p:sp>
      <p:sp>
        <p:nvSpPr>
          <p:cNvPr id="406" name="Ellipse 405"/>
          <p:cNvSpPr>
            <a:spLocks noChangeAspect="1"/>
          </p:cNvSpPr>
          <p:nvPr/>
        </p:nvSpPr>
        <p:spPr bwMode="auto">
          <a:xfrm>
            <a:off x="1312438" y="2624616"/>
            <a:ext cx="2777488" cy="2776400"/>
          </a:xfrm>
          <a:prstGeom prst="ellipse">
            <a:avLst/>
          </a:prstGeom>
          <a:solidFill>
            <a:srgbClr val="5A7FA8">
              <a:lumMod val="60000"/>
              <a:lumOff val="40000"/>
            </a:srgbClr>
          </a:solidFill>
          <a:ln w="25400">
            <a:noFill/>
            <a:prstDash val="sysDash"/>
            <a:round/>
            <a:headEnd/>
            <a:tailEnd/>
          </a:ln>
          <a:effectLst/>
          <a:extLst/>
        </p:spPr>
        <p:txBody>
          <a:bodyPr rot="0" spcFirstLastPara="0" vertOverflow="overflow" horzOverflow="overflow" vert="horz" wrap="square" lIns="40803" tIns="20399" rIns="40803" bIns="20399" numCol="1" spcCol="0" rtlCol="0" fromWordArt="0" anchor="ctr" anchorCtr="0" forceAA="0" compatLnSpc="1">
            <a:prstTxWarp prst="textNoShape">
              <a:avLst/>
            </a:prstTxWarp>
            <a:noAutofit/>
          </a:bodyPr>
          <a:lstStyle/>
          <a:p>
            <a:pPr algn="ctr" defTabSz="843457">
              <a:defRPr/>
            </a:pPr>
            <a:endParaRPr lang="en-US" sz="1200" b="1" kern="0" dirty="0">
              <a:solidFill>
                <a:sysClr val="windowText" lastClr="000000"/>
              </a:solidFill>
              <a:latin typeface="Arial" panose="020B0604020202020204" pitchFamily="34" charset="0"/>
              <a:cs typeface="Arial" panose="020B0604020202020204" pitchFamily="34" charset="0"/>
            </a:endParaRPr>
          </a:p>
        </p:txBody>
      </p:sp>
      <p:sp>
        <p:nvSpPr>
          <p:cNvPr id="407" name="Ellipse 406"/>
          <p:cNvSpPr>
            <a:spLocks noChangeAspect="1"/>
          </p:cNvSpPr>
          <p:nvPr/>
        </p:nvSpPr>
        <p:spPr bwMode="auto">
          <a:xfrm>
            <a:off x="1659625" y="2950077"/>
            <a:ext cx="2083113" cy="2125474"/>
          </a:xfrm>
          <a:prstGeom prst="ellipse">
            <a:avLst/>
          </a:prstGeom>
          <a:solidFill>
            <a:srgbClr val="5A7FA8">
              <a:lumMod val="40000"/>
              <a:lumOff val="60000"/>
            </a:srgbClr>
          </a:solidFill>
          <a:ln w="25400">
            <a:noFill/>
            <a:prstDash val="sysDash"/>
            <a:round/>
            <a:headEnd/>
            <a:tailEnd/>
          </a:ln>
          <a:effectLst/>
          <a:extLst/>
        </p:spPr>
        <p:txBody>
          <a:bodyPr rot="0" spcFirstLastPara="0" vertOverflow="overflow" horzOverflow="overflow" vert="horz" wrap="square" lIns="40803" tIns="20399" rIns="40803" bIns="20399" numCol="1" spcCol="0" rtlCol="0" fromWordArt="0" anchor="ctr" anchorCtr="0" forceAA="0" compatLnSpc="1">
            <a:prstTxWarp prst="textNoShape">
              <a:avLst/>
            </a:prstTxWarp>
            <a:noAutofit/>
          </a:bodyPr>
          <a:lstStyle/>
          <a:p>
            <a:pPr algn="ctr" defTabSz="843457">
              <a:defRPr/>
            </a:pPr>
            <a:r>
              <a:rPr lang="en-US" sz="1200" b="1" kern="0" dirty="0">
                <a:solidFill>
                  <a:sysClr val="windowText" lastClr="000000"/>
                </a:solidFill>
                <a:latin typeface="Arial" panose="020B0604020202020204" pitchFamily="34" charset="0"/>
                <a:cs typeface="Arial" panose="020B0604020202020204" pitchFamily="34" charset="0"/>
              </a:rPr>
              <a:t>&lt;&lt;&lt;&lt;&lt;</a:t>
            </a:r>
          </a:p>
        </p:txBody>
      </p:sp>
      <p:sp>
        <p:nvSpPr>
          <p:cNvPr id="408" name="Ellipse 407"/>
          <p:cNvSpPr>
            <a:spLocks noChangeAspect="1"/>
          </p:cNvSpPr>
          <p:nvPr/>
        </p:nvSpPr>
        <p:spPr bwMode="auto">
          <a:xfrm>
            <a:off x="2006807" y="3318715"/>
            <a:ext cx="1388744" cy="1388200"/>
          </a:xfrm>
          <a:prstGeom prst="ellipse">
            <a:avLst/>
          </a:prstGeom>
          <a:solidFill>
            <a:srgbClr val="5A7FA8">
              <a:lumMod val="20000"/>
              <a:lumOff val="80000"/>
            </a:srgbClr>
          </a:solidFill>
          <a:ln w="25400">
            <a:noFill/>
            <a:prstDash val="sysDash"/>
            <a:round/>
            <a:headEnd/>
            <a:tailEnd/>
          </a:ln>
          <a:effectLst/>
          <a:extLst/>
        </p:spPr>
        <p:txBody>
          <a:bodyPr rot="0" spcFirstLastPara="0" vertOverflow="overflow" horzOverflow="overflow" vert="horz" wrap="square" lIns="40803" tIns="20399" rIns="40803" bIns="20399" numCol="1" spcCol="0" rtlCol="0" fromWordArt="0" anchor="ctr" anchorCtr="0" forceAA="0" compatLnSpc="1">
            <a:prstTxWarp prst="textNoShape">
              <a:avLst/>
            </a:prstTxWarp>
            <a:noAutofit/>
          </a:bodyPr>
          <a:lstStyle/>
          <a:p>
            <a:pPr algn="ctr" defTabSz="843457">
              <a:defRPr/>
            </a:pPr>
            <a:r>
              <a:rPr lang="en-US" sz="1200" b="1" kern="0" dirty="0">
                <a:solidFill>
                  <a:sysClr val="windowText" lastClr="000000"/>
                </a:solidFill>
                <a:latin typeface="Arial" panose="020B0604020202020204" pitchFamily="34" charset="0"/>
                <a:cs typeface="Arial" panose="020B0604020202020204" pitchFamily="34" charset="0"/>
              </a:rPr>
              <a:t>&lt;</a:t>
            </a:r>
          </a:p>
        </p:txBody>
      </p:sp>
      <p:sp>
        <p:nvSpPr>
          <p:cNvPr id="409" name="Gleichschenkliges Dreieck 65"/>
          <p:cNvSpPr/>
          <p:nvPr/>
        </p:nvSpPr>
        <p:spPr bwMode="auto">
          <a:xfrm rot="14440156">
            <a:off x="2557838" y="2185298"/>
            <a:ext cx="2225874" cy="2498184"/>
          </a:xfrm>
          <a:custGeom>
            <a:avLst/>
            <a:gdLst>
              <a:gd name="connsiteX0" fmla="*/ 0 w 2964798"/>
              <a:gd name="connsiteY0" fmla="*/ 2706172 h 2706172"/>
              <a:gd name="connsiteX1" fmla="*/ 1482399 w 2964798"/>
              <a:gd name="connsiteY1" fmla="*/ 0 h 2706172"/>
              <a:gd name="connsiteX2" fmla="*/ 2964798 w 2964798"/>
              <a:gd name="connsiteY2" fmla="*/ 2706172 h 2706172"/>
              <a:gd name="connsiteX3" fmla="*/ 0 w 2964798"/>
              <a:gd name="connsiteY3" fmla="*/ 2706172 h 2706172"/>
              <a:gd name="connsiteX0" fmla="*/ 0 w 2964798"/>
              <a:gd name="connsiteY0" fmla="*/ 2706172 h 2706172"/>
              <a:gd name="connsiteX1" fmla="*/ 357309 w 2964798"/>
              <a:gd name="connsiteY1" fmla="*/ 2055761 h 2706172"/>
              <a:gd name="connsiteX2" fmla="*/ 1482399 w 2964798"/>
              <a:gd name="connsiteY2" fmla="*/ 0 h 2706172"/>
              <a:gd name="connsiteX3" fmla="*/ 2964798 w 2964798"/>
              <a:gd name="connsiteY3" fmla="*/ 2706172 h 2706172"/>
              <a:gd name="connsiteX4" fmla="*/ 0 w 2964798"/>
              <a:gd name="connsiteY4" fmla="*/ 2706172 h 2706172"/>
              <a:gd name="connsiteX0" fmla="*/ 489200 w 2607489"/>
              <a:gd name="connsiteY0" fmla="*/ 2132951 h 2706172"/>
              <a:gd name="connsiteX1" fmla="*/ 0 w 2607489"/>
              <a:gd name="connsiteY1" fmla="*/ 2055761 h 2706172"/>
              <a:gd name="connsiteX2" fmla="*/ 1125090 w 2607489"/>
              <a:gd name="connsiteY2" fmla="*/ 0 h 2706172"/>
              <a:gd name="connsiteX3" fmla="*/ 2607489 w 2607489"/>
              <a:gd name="connsiteY3" fmla="*/ 2706172 h 2706172"/>
              <a:gd name="connsiteX4" fmla="*/ 489200 w 2607489"/>
              <a:gd name="connsiteY4" fmla="*/ 2132951 h 2706172"/>
              <a:gd name="connsiteX0" fmla="*/ 489200 w 2607489"/>
              <a:gd name="connsiteY0" fmla="*/ 2132951 h 2706172"/>
              <a:gd name="connsiteX1" fmla="*/ 0 w 2607489"/>
              <a:gd name="connsiteY1" fmla="*/ 2055761 h 2706172"/>
              <a:gd name="connsiteX2" fmla="*/ 1125090 w 2607489"/>
              <a:gd name="connsiteY2" fmla="*/ 0 h 2706172"/>
              <a:gd name="connsiteX3" fmla="*/ 2271500 w 2607489"/>
              <a:gd name="connsiteY3" fmla="*/ 2081511 h 2706172"/>
              <a:gd name="connsiteX4" fmla="*/ 2607489 w 2607489"/>
              <a:gd name="connsiteY4" fmla="*/ 2706172 h 2706172"/>
              <a:gd name="connsiteX5" fmla="*/ 489200 w 2607489"/>
              <a:gd name="connsiteY5" fmla="*/ 2132951 h 2706172"/>
              <a:gd name="connsiteX0" fmla="*/ 489200 w 2271500"/>
              <a:gd name="connsiteY0" fmla="*/ 2132951 h 2132951"/>
              <a:gd name="connsiteX1" fmla="*/ 0 w 2271500"/>
              <a:gd name="connsiteY1" fmla="*/ 2055761 h 2132951"/>
              <a:gd name="connsiteX2" fmla="*/ 1125090 w 2271500"/>
              <a:gd name="connsiteY2" fmla="*/ 0 h 2132951"/>
              <a:gd name="connsiteX3" fmla="*/ 2271500 w 2271500"/>
              <a:gd name="connsiteY3" fmla="*/ 2081511 h 2132951"/>
              <a:gd name="connsiteX4" fmla="*/ 489200 w 2271500"/>
              <a:gd name="connsiteY4" fmla="*/ 2132951 h 2132951"/>
              <a:gd name="connsiteX0" fmla="*/ 2271500 w 2271500"/>
              <a:gd name="connsiteY0" fmla="*/ 2081511 h 2081511"/>
              <a:gd name="connsiteX1" fmla="*/ 0 w 2271500"/>
              <a:gd name="connsiteY1" fmla="*/ 2055761 h 2081511"/>
              <a:gd name="connsiteX2" fmla="*/ 1125090 w 2271500"/>
              <a:gd name="connsiteY2" fmla="*/ 0 h 2081511"/>
              <a:gd name="connsiteX3" fmla="*/ 2271500 w 2271500"/>
              <a:gd name="connsiteY3" fmla="*/ 2081511 h 2081511"/>
              <a:gd name="connsiteX0" fmla="*/ 2271500 w 2271500"/>
              <a:gd name="connsiteY0" fmla="*/ 2081511 h 2081511"/>
              <a:gd name="connsiteX1" fmla="*/ 1013448 w 2271500"/>
              <a:gd name="connsiteY1" fmla="*/ 2046981 h 2081511"/>
              <a:gd name="connsiteX2" fmla="*/ 0 w 2271500"/>
              <a:gd name="connsiteY2" fmla="*/ 2055761 h 2081511"/>
              <a:gd name="connsiteX3" fmla="*/ 1125090 w 2271500"/>
              <a:gd name="connsiteY3" fmla="*/ 0 h 2081511"/>
              <a:gd name="connsiteX4" fmla="*/ 2271500 w 2271500"/>
              <a:gd name="connsiteY4" fmla="*/ 2081511 h 2081511"/>
              <a:gd name="connsiteX0" fmla="*/ 2271500 w 2271500"/>
              <a:gd name="connsiteY0" fmla="*/ 2081511 h 2336259"/>
              <a:gd name="connsiteX1" fmla="*/ 1025717 w 2271500"/>
              <a:gd name="connsiteY1" fmla="*/ 2336259 h 2336259"/>
              <a:gd name="connsiteX2" fmla="*/ 0 w 2271500"/>
              <a:gd name="connsiteY2" fmla="*/ 2055761 h 2336259"/>
              <a:gd name="connsiteX3" fmla="*/ 1125090 w 2271500"/>
              <a:gd name="connsiteY3" fmla="*/ 0 h 2336259"/>
              <a:gd name="connsiteX4" fmla="*/ 2271500 w 2271500"/>
              <a:gd name="connsiteY4" fmla="*/ 2081511 h 2336259"/>
              <a:gd name="connsiteX0" fmla="*/ 2271500 w 2271500"/>
              <a:gd name="connsiteY0" fmla="*/ 2081511 h 2095082"/>
              <a:gd name="connsiteX1" fmla="*/ 1047603 w 2271500"/>
              <a:gd name="connsiteY1" fmla="*/ 2095082 h 2095082"/>
              <a:gd name="connsiteX2" fmla="*/ 0 w 2271500"/>
              <a:gd name="connsiteY2" fmla="*/ 2055761 h 2095082"/>
              <a:gd name="connsiteX3" fmla="*/ 1125090 w 2271500"/>
              <a:gd name="connsiteY3" fmla="*/ 0 h 2095082"/>
              <a:gd name="connsiteX4" fmla="*/ 2271500 w 2271500"/>
              <a:gd name="connsiteY4" fmla="*/ 2081511 h 2095082"/>
              <a:gd name="connsiteX0" fmla="*/ 2271500 w 2271500"/>
              <a:gd name="connsiteY0" fmla="*/ 2081511 h 2095082"/>
              <a:gd name="connsiteX1" fmla="*/ 1047603 w 2271500"/>
              <a:gd name="connsiteY1" fmla="*/ 2095082 h 2095082"/>
              <a:gd name="connsiteX2" fmla="*/ 385312 w 2271500"/>
              <a:gd name="connsiteY2" fmla="*/ 2061659 h 2095082"/>
              <a:gd name="connsiteX3" fmla="*/ 0 w 2271500"/>
              <a:gd name="connsiteY3" fmla="*/ 2055761 h 2095082"/>
              <a:gd name="connsiteX4" fmla="*/ 1125090 w 2271500"/>
              <a:gd name="connsiteY4" fmla="*/ 0 h 2095082"/>
              <a:gd name="connsiteX5" fmla="*/ 2271500 w 2271500"/>
              <a:gd name="connsiteY5" fmla="*/ 2081511 h 2095082"/>
              <a:gd name="connsiteX0" fmla="*/ 2271500 w 2271500"/>
              <a:gd name="connsiteY0" fmla="*/ 2081511 h 2095082"/>
              <a:gd name="connsiteX1" fmla="*/ 1047603 w 2271500"/>
              <a:gd name="connsiteY1" fmla="*/ 2095082 h 2095082"/>
              <a:gd name="connsiteX2" fmla="*/ 334567 w 2271500"/>
              <a:gd name="connsiteY2" fmla="*/ 1840856 h 2095082"/>
              <a:gd name="connsiteX3" fmla="*/ 0 w 2271500"/>
              <a:gd name="connsiteY3" fmla="*/ 2055761 h 2095082"/>
              <a:gd name="connsiteX4" fmla="*/ 1125090 w 2271500"/>
              <a:gd name="connsiteY4" fmla="*/ 0 h 2095082"/>
              <a:gd name="connsiteX5" fmla="*/ 2271500 w 2271500"/>
              <a:gd name="connsiteY5" fmla="*/ 2081511 h 2095082"/>
              <a:gd name="connsiteX0" fmla="*/ 2271500 w 2271500"/>
              <a:gd name="connsiteY0" fmla="*/ 2081511 h 2095082"/>
              <a:gd name="connsiteX1" fmla="*/ 1047603 w 2271500"/>
              <a:gd name="connsiteY1" fmla="*/ 2095082 h 2095082"/>
              <a:gd name="connsiteX2" fmla="*/ 318435 w 2271500"/>
              <a:gd name="connsiteY2" fmla="*/ 1962899 h 2095082"/>
              <a:gd name="connsiteX3" fmla="*/ 0 w 2271500"/>
              <a:gd name="connsiteY3" fmla="*/ 2055761 h 2095082"/>
              <a:gd name="connsiteX4" fmla="*/ 1125090 w 2271500"/>
              <a:gd name="connsiteY4" fmla="*/ 0 h 2095082"/>
              <a:gd name="connsiteX5" fmla="*/ 2271500 w 2271500"/>
              <a:gd name="connsiteY5" fmla="*/ 2081511 h 2095082"/>
              <a:gd name="connsiteX0" fmla="*/ 2271500 w 2271500"/>
              <a:gd name="connsiteY0" fmla="*/ 2081511 h 2095082"/>
              <a:gd name="connsiteX1" fmla="*/ 1047603 w 2271500"/>
              <a:gd name="connsiteY1" fmla="*/ 2095082 h 2095082"/>
              <a:gd name="connsiteX2" fmla="*/ 318435 w 2271500"/>
              <a:gd name="connsiteY2" fmla="*/ 1962899 h 2095082"/>
              <a:gd name="connsiteX3" fmla="*/ 0 w 2271500"/>
              <a:gd name="connsiteY3" fmla="*/ 2055761 h 2095082"/>
              <a:gd name="connsiteX4" fmla="*/ 1125090 w 2271500"/>
              <a:gd name="connsiteY4" fmla="*/ 0 h 2095082"/>
              <a:gd name="connsiteX5" fmla="*/ 2271500 w 2271500"/>
              <a:gd name="connsiteY5" fmla="*/ 2081511 h 2095082"/>
              <a:gd name="connsiteX0" fmla="*/ 2271500 w 2271500"/>
              <a:gd name="connsiteY0" fmla="*/ 2081511 h 2095082"/>
              <a:gd name="connsiteX1" fmla="*/ 1047603 w 2271500"/>
              <a:gd name="connsiteY1" fmla="*/ 2095082 h 2095082"/>
              <a:gd name="connsiteX2" fmla="*/ 318435 w 2271500"/>
              <a:gd name="connsiteY2" fmla="*/ 1962899 h 2095082"/>
              <a:gd name="connsiteX3" fmla="*/ 0 w 2271500"/>
              <a:gd name="connsiteY3" fmla="*/ 2055761 h 2095082"/>
              <a:gd name="connsiteX4" fmla="*/ 1125090 w 2271500"/>
              <a:gd name="connsiteY4" fmla="*/ 0 h 2095082"/>
              <a:gd name="connsiteX5" fmla="*/ 2271500 w 2271500"/>
              <a:gd name="connsiteY5" fmla="*/ 2081511 h 2095082"/>
              <a:gd name="connsiteX0" fmla="*/ 2271500 w 2271500"/>
              <a:gd name="connsiteY0" fmla="*/ 2081511 h 2185176"/>
              <a:gd name="connsiteX1" fmla="*/ 1005722 w 2271500"/>
              <a:gd name="connsiteY1" fmla="*/ 2185176 h 2185176"/>
              <a:gd name="connsiteX2" fmla="*/ 318435 w 2271500"/>
              <a:gd name="connsiteY2" fmla="*/ 1962899 h 2185176"/>
              <a:gd name="connsiteX3" fmla="*/ 0 w 2271500"/>
              <a:gd name="connsiteY3" fmla="*/ 2055761 h 2185176"/>
              <a:gd name="connsiteX4" fmla="*/ 1125090 w 2271500"/>
              <a:gd name="connsiteY4" fmla="*/ 0 h 2185176"/>
              <a:gd name="connsiteX5" fmla="*/ 2271500 w 2271500"/>
              <a:gd name="connsiteY5" fmla="*/ 2081511 h 2185176"/>
              <a:gd name="connsiteX0" fmla="*/ 2271500 w 2271500"/>
              <a:gd name="connsiteY0" fmla="*/ 2081511 h 2185176"/>
              <a:gd name="connsiteX1" fmla="*/ 1005722 w 2271500"/>
              <a:gd name="connsiteY1" fmla="*/ 2185176 h 2185176"/>
              <a:gd name="connsiteX2" fmla="*/ 367025 w 2271500"/>
              <a:gd name="connsiteY2" fmla="*/ 2016422 h 2185176"/>
              <a:gd name="connsiteX3" fmla="*/ 0 w 2271500"/>
              <a:gd name="connsiteY3" fmla="*/ 2055761 h 2185176"/>
              <a:gd name="connsiteX4" fmla="*/ 1125090 w 2271500"/>
              <a:gd name="connsiteY4" fmla="*/ 0 h 2185176"/>
              <a:gd name="connsiteX5" fmla="*/ 2271500 w 2271500"/>
              <a:gd name="connsiteY5" fmla="*/ 2081511 h 2185176"/>
              <a:gd name="connsiteX0" fmla="*/ 2271500 w 2271500"/>
              <a:gd name="connsiteY0" fmla="*/ 2081511 h 2185176"/>
              <a:gd name="connsiteX1" fmla="*/ 1005722 w 2271500"/>
              <a:gd name="connsiteY1" fmla="*/ 2185176 h 2185176"/>
              <a:gd name="connsiteX2" fmla="*/ 367025 w 2271500"/>
              <a:gd name="connsiteY2" fmla="*/ 2016422 h 2185176"/>
              <a:gd name="connsiteX3" fmla="*/ 0 w 2271500"/>
              <a:gd name="connsiteY3" fmla="*/ 2055761 h 2185176"/>
              <a:gd name="connsiteX4" fmla="*/ 1125090 w 2271500"/>
              <a:gd name="connsiteY4" fmla="*/ 0 h 2185176"/>
              <a:gd name="connsiteX5" fmla="*/ 2271500 w 2271500"/>
              <a:gd name="connsiteY5" fmla="*/ 2081511 h 2185176"/>
              <a:gd name="connsiteX0" fmla="*/ 2271500 w 2271500"/>
              <a:gd name="connsiteY0" fmla="*/ 2081511 h 2185176"/>
              <a:gd name="connsiteX1" fmla="*/ 1005722 w 2271500"/>
              <a:gd name="connsiteY1" fmla="*/ 2185176 h 2185176"/>
              <a:gd name="connsiteX2" fmla="*/ 367025 w 2271500"/>
              <a:gd name="connsiteY2" fmla="*/ 2016422 h 2185176"/>
              <a:gd name="connsiteX3" fmla="*/ 0 w 2271500"/>
              <a:gd name="connsiteY3" fmla="*/ 2055761 h 2185176"/>
              <a:gd name="connsiteX4" fmla="*/ 1125090 w 2271500"/>
              <a:gd name="connsiteY4" fmla="*/ 0 h 2185176"/>
              <a:gd name="connsiteX5" fmla="*/ 2271500 w 2271500"/>
              <a:gd name="connsiteY5" fmla="*/ 2081511 h 2185176"/>
              <a:gd name="connsiteX0" fmla="*/ 2271500 w 2271500"/>
              <a:gd name="connsiteY0" fmla="*/ 2081510 h 2185176"/>
              <a:gd name="connsiteX1" fmla="*/ 1005722 w 2271500"/>
              <a:gd name="connsiteY1" fmla="*/ 2185176 h 2185176"/>
              <a:gd name="connsiteX2" fmla="*/ 367025 w 2271500"/>
              <a:gd name="connsiteY2" fmla="*/ 2016422 h 2185176"/>
              <a:gd name="connsiteX3" fmla="*/ 0 w 2271500"/>
              <a:gd name="connsiteY3" fmla="*/ 2055761 h 2185176"/>
              <a:gd name="connsiteX4" fmla="*/ 1125090 w 2271500"/>
              <a:gd name="connsiteY4" fmla="*/ 0 h 2185176"/>
              <a:gd name="connsiteX5" fmla="*/ 2271500 w 2271500"/>
              <a:gd name="connsiteY5" fmla="*/ 2081510 h 2185176"/>
              <a:gd name="connsiteX0" fmla="*/ 2271500 w 2271500"/>
              <a:gd name="connsiteY0" fmla="*/ 2081510 h 2185176"/>
              <a:gd name="connsiteX1" fmla="*/ 1005722 w 2271500"/>
              <a:gd name="connsiteY1" fmla="*/ 2185176 h 2185176"/>
              <a:gd name="connsiteX2" fmla="*/ 367025 w 2271500"/>
              <a:gd name="connsiteY2" fmla="*/ 2016422 h 2185176"/>
              <a:gd name="connsiteX3" fmla="*/ 0 w 2271500"/>
              <a:gd name="connsiteY3" fmla="*/ 2055761 h 2185176"/>
              <a:gd name="connsiteX4" fmla="*/ 1125090 w 2271500"/>
              <a:gd name="connsiteY4" fmla="*/ 0 h 2185176"/>
              <a:gd name="connsiteX5" fmla="*/ 2200013 w 2271500"/>
              <a:gd name="connsiteY5" fmla="*/ 1927560 h 2185176"/>
              <a:gd name="connsiteX6" fmla="*/ 2271500 w 2271500"/>
              <a:gd name="connsiteY6" fmla="*/ 2081510 h 2185176"/>
              <a:gd name="connsiteX0" fmla="*/ 2087580 w 2200013"/>
              <a:gd name="connsiteY0" fmla="*/ 2004390 h 2185176"/>
              <a:gd name="connsiteX1" fmla="*/ 1005722 w 2200013"/>
              <a:gd name="connsiteY1" fmla="*/ 2185176 h 2185176"/>
              <a:gd name="connsiteX2" fmla="*/ 367025 w 2200013"/>
              <a:gd name="connsiteY2" fmla="*/ 2016422 h 2185176"/>
              <a:gd name="connsiteX3" fmla="*/ 0 w 2200013"/>
              <a:gd name="connsiteY3" fmla="*/ 2055761 h 2185176"/>
              <a:gd name="connsiteX4" fmla="*/ 1125090 w 2200013"/>
              <a:gd name="connsiteY4" fmla="*/ 0 h 2185176"/>
              <a:gd name="connsiteX5" fmla="*/ 2200013 w 2200013"/>
              <a:gd name="connsiteY5" fmla="*/ 1927560 h 2185176"/>
              <a:gd name="connsiteX6" fmla="*/ 2087580 w 2200013"/>
              <a:gd name="connsiteY6" fmla="*/ 2004390 h 2185176"/>
              <a:gd name="connsiteX0" fmla="*/ 2087580 w 2200013"/>
              <a:gd name="connsiteY0" fmla="*/ 2004390 h 2185176"/>
              <a:gd name="connsiteX1" fmla="*/ 1005722 w 2200013"/>
              <a:gd name="connsiteY1" fmla="*/ 2185176 h 2185176"/>
              <a:gd name="connsiteX2" fmla="*/ 367025 w 2200013"/>
              <a:gd name="connsiteY2" fmla="*/ 2016422 h 2185176"/>
              <a:gd name="connsiteX3" fmla="*/ 0 w 2200013"/>
              <a:gd name="connsiteY3" fmla="*/ 2055761 h 2185176"/>
              <a:gd name="connsiteX4" fmla="*/ 1125090 w 2200013"/>
              <a:gd name="connsiteY4" fmla="*/ 0 h 2185176"/>
              <a:gd name="connsiteX5" fmla="*/ 2200013 w 2200013"/>
              <a:gd name="connsiteY5" fmla="*/ 1927560 h 2185176"/>
              <a:gd name="connsiteX6" fmla="*/ 2087580 w 2200013"/>
              <a:gd name="connsiteY6" fmla="*/ 2004390 h 218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0013" h="2185176">
                <a:moveTo>
                  <a:pt x="2087580" y="2004390"/>
                </a:moveTo>
                <a:cubicBezTo>
                  <a:pt x="1529442" y="2198403"/>
                  <a:pt x="1366341" y="2124914"/>
                  <a:pt x="1005722" y="2185176"/>
                </a:cubicBezTo>
                <a:cubicBezTo>
                  <a:pt x="762666" y="2141115"/>
                  <a:pt x="558646" y="2136466"/>
                  <a:pt x="367025" y="2016422"/>
                </a:cubicBezTo>
                <a:cubicBezTo>
                  <a:pt x="192360" y="1982655"/>
                  <a:pt x="122342" y="2042648"/>
                  <a:pt x="0" y="2055761"/>
                </a:cubicBezTo>
                <a:lnTo>
                  <a:pt x="1125090" y="0"/>
                </a:lnTo>
                <a:lnTo>
                  <a:pt x="2200013" y="1927560"/>
                </a:lnTo>
                <a:lnTo>
                  <a:pt x="2087580" y="2004390"/>
                </a:lnTo>
                <a:close/>
              </a:path>
            </a:pathLst>
          </a:custGeom>
          <a:solidFill>
            <a:srgbClr val="FFFFFF"/>
          </a:solidFill>
          <a:ln w="5670">
            <a:noFill/>
            <a:round/>
            <a:headEnd/>
            <a:tailEnd/>
          </a:ln>
          <a:effectLst/>
          <a:extLst/>
        </p:spPr>
        <p:txBody>
          <a:bodyPr rot="0" spcFirstLastPara="0" vertOverflow="overflow" horzOverflow="overflow" vert="horz" wrap="square" lIns="44281" tIns="22140" rIns="44281" bIns="22140"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sp>
        <p:nvSpPr>
          <p:cNvPr id="410" name="Ellipse 409"/>
          <p:cNvSpPr>
            <a:spLocks noChangeAspect="1"/>
          </p:cNvSpPr>
          <p:nvPr/>
        </p:nvSpPr>
        <p:spPr bwMode="auto">
          <a:xfrm>
            <a:off x="2353991" y="3665760"/>
            <a:ext cx="694371" cy="694100"/>
          </a:xfrm>
          <a:prstGeom prst="ellipse">
            <a:avLst/>
          </a:prstGeom>
          <a:solidFill>
            <a:srgbClr val="FFFFFF">
              <a:lumMod val="95000"/>
            </a:srgbClr>
          </a:solidFill>
          <a:ln w="25400">
            <a:noFill/>
            <a:prstDash val="sysDash"/>
            <a:round/>
            <a:headEnd/>
            <a:tailEnd/>
          </a:ln>
          <a:effectLst/>
          <a:extLst/>
        </p:spPr>
        <p:txBody>
          <a:bodyPr rot="0" spcFirstLastPara="0" vertOverflow="overflow" horzOverflow="overflow" vert="horz" wrap="square" lIns="40803" tIns="20399" rIns="40803" bIns="20399" numCol="1" spcCol="0" rtlCol="0" fromWordArt="0" anchor="ctr" anchorCtr="0" forceAA="0" compatLnSpc="1">
            <a:prstTxWarp prst="textNoShape">
              <a:avLst/>
            </a:prstTxWarp>
            <a:noAutofit/>
          </a:bodyPr>
          <a:lstStyle/>
          <a:p>
            <a:pPr algn="ctr" defTabSz="843745">
              <a:defRPr/>
            </a:pPr>
            <a:endParaRPr lang="en-US" sz="1200" b="1" kern="0" dirty="0">
              <a:solidFill>
                <a:sysClr val="windowText" lastClr="000000"/>
              </a:solidFill>
              <a:latin typeface="Arial" panose="020B0604020202020204" pitchFamily="34" charset="0"/>
              <a:cs typeface="Arial" panose="020B0604020202020204" pitchFamily="34" charset="0"/>
            </a:endParaRPr>
          </a:p>
        </p:txBody>
      </p:sp>
      <p:sp>
        <p:nvSpPr>
          <p:cNvPr id="411" name="Ellipse 410"/>
          <p:cNvSpPr/>
          <p:nvPr/>
        </p:nvSpPr>
        <p:spPr bwMode="auto">
          <a:xfrm>
            <a:off x="3357126" y="2527603"/>
            <a:ext cx="266858" cy="266755"/>
          </a:xfrm>
          <a:prstGeom prst="ellipse">
            <a:avLst/>
          </a:prstGeom>
          <a:solidFill>
            <a:srgbClr val="F6A800"/>
          </a:solidFill>
          <a:ln w="5670">
            <a:noFill/>
            <a:round/>
            <a:headEnd/>
            <a:tailEnd/>
          </a:ln>
          <a:effectLst/>
          <a:extLst/>
        </p:spPr>
        <p:txBody>
          <a:bodyPr rot="0" spcFirstLastPara="0" vertOverflow="overflow" horzOverflow="overflow" vert="horz" wrap="square" lIns="44281" tIns="22140" rIns="44281" bIns="22140" numCol="1" spcCol="0" rtlCol="0" fromWordArt="0" anchor="ctr" anchorCtr="0" forceAA="0" compatLnSpc="1">
            <a:prstTxWarp prst="textNoShape">
              <a:avLst/>
            </a:prstTxWarp>
            <a:noAutofit/>
          </a:bodyPr>
          <a:lstStyle/>
          <a:p>
            <a:pPr algn="ctr" defTabSz="843457">
              <a:defRPr/>
            </a:pPr>
            <a:r>
              <a:rPr lang="en-US" sz="1200" kern="0" dirty="0">
                <a:solidFill>
                  <a:srgbClr val="FFFFFF"/>
                </a:solidFill>
                <a:latin typeface="Arial" panose="020B0604020202020204" pitchFamily="34" charset="0"/>
                <a:cs typeface="Arial" panose="020B0604020202020204" pitchFamily="34" charset="0"/>
              </a:rPr>
              <a:t>5</a:t>
            </a:r>
          </a:p>
        </p:txBody>
      </p:sp>
      <p:sp>
        <p:nvSpPr>
          <p:cNvPr id="412" name="Ellipse 411"/>
          <p:cNvSpPr/>
          <p:nvPr/>
        </p:nvSpPr>
        <p:spPr bwMode="auto">
          <a:xfrm>
            <a:off x="3526476" y="2229572"/>
            <a:ext cx="266858" cy="266755"/>
          </a:xfrm>
          <a:prstGeom prst="ellipse">
            <a:avLst/>
          </a:prstGeom>
          <a:solidFill>
            <a:srgbClr val="F6A800"/>
          </a:solidFill>
          <a:ln w="5670">
            <a:noFill/>
            <a:round/>
            <a:headEnd/>
            <a:tailEnd/>
          </a:ln>
          <a:effectLst/>
          <a:extLst/>
        </p:spPr>
        <p:txBody>
          <a:bodyPr rot="0" spcFirstLastPara="0" vertOverflow="overflow" horzOverflow="overflow" vert="horz" wrap="square" lIns="44281" tIns="22140" rIns="44281" bIns="22140" numCol="1" spcCol="0" rtlCol="0" fromWordArt="0" anchor="ctr" anchorCtr="0" forceAA="0" compatLnSpc="1">
            <a:prstTxWarp prst="textNoShape">
              <a:avLst/>
            </a:prstTxWarp>
            <a:noAutofit/>
          </a:bodyPr>
          <a:lstStyle/>
          <a:p>
            <a:pPr algn="ctr" defTabSz="843457">
              <a:defRPr/>
            </a:pPr>
            <a:r>
              <a:rPr lang="en-US" sz="1200" kern="0" dirty="0">
                <a:solidFill>
                  <a:srgbClr val="FFFFFF"/>
                </a:solidFill>
                <a:latin typeface="Arial" panose="020B0604020202020204" pitchFamily="34" charset="0"/>
                <a:cs typeface="Arial" panose="020B0604020202020204" pitchFamily="34" charset="0"/>
              </a:rPr>
              <a:t>6</a:t>
            </a:r>
          </a:p>
        </p:txBody>
      </p:sp>
      <p:sp>
        <p:nvSpPr>
          <p:cNvPr id="413" name="Gleichschenkliges Dreieck 412"/>
          <p:cNvSpPr/>
          <p:nvPr/>
        </p:nvSpPr>
        <p:spPr bwMode="auto">
          <a:xfrm rot="14440156">
            <a:off x="2532072" y="3203621"/>
            <a:ext cx="1169857" cy="1065835"/>
          </a:xfrm>
          <a:prstGeom prst="triangle">
            <a:avLst/>
          </a:prstGeom>
          <a:solidFill>
            <a:srgbClr val="FFFFFF"/>
          </a:solidFill>
          <a:ln w="5670">
            <a:noFill/>
            <a:round/>
            <a:headEnd/>
            <a:tailEnd/>
          </a:ln>
          <a:effectLst/>
          <a:extLst/>
        </p:spPr>
        <p:txBody>
          <a:bodyPr rot="0" spcFirstLastPara="0" vertOverflow="overflow" horzOverflow="overflow" vert="horz" wrap="square" lIns="44281" tIns="22140" rIns="44281" bIns="22140"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sp>
        <p:nvSpPr>
          <p:cNvPr id="414" name="Ellipse 413"/>
          <p:cNvSpPr/>
          <p:nvPr/>
        </p:nvSpPr>
        <p:spPr bwMode="auto">
          <a:xfrm>
            <a:off x="2990786" y="3120718"/>
            <a:ext cx="266858" cy="266755"/>
          </a:xfrm>
          <a:prstGeom prst="ellipse">
            <a:avLst/>
          </a:prstGeom>
          <a:solidFill>
            <a:srgbClr val="F6A800"/>
          </a:solidFill>
          <a:ln w="5670">
            <a:noFill/>
            <a:round/>
            <a:headEnd/>
            <a:tailEnd/>
          </a:ln>
          <a:effectLst/>
          <a:extLst/>
        </p:spPr>
        <p:txBody>
          <a:bodyPr rot="0" spcFirstLastPara="0" vertOverflow="overflow" horzOverflow="overflow" vert="horz" wrap="square" lIns="44281" tIns="22140" rIns="44281" bIns="22140" numCol="1" spcCol="0" rtlCol="0" fromWordArt="0" anchor="ctr" anchorCtr="0" forceAA="0" compatLnSpc="1">
            <a:prstTxWarp prst="textNoShape">
              <a:avLst/>
            </a:prstTxWarp>
            <a:noAutofit/>
          </a:bodyPr>
          <a:lstStyle/>
          <a:p>
            <a:pPr algn="ctr" defTabSz="843457">
              <a:defRPr/>
            </a:pPr>
            <a:r>
              <a:rPr lang="en-US" sz="1200" kern="0" dirty="0">
                <a:solidFill>
                  <a:srgbClr val="FFFFFF"/>
                </a:solidFill>
                <a:latin typeface="Arial" panose="020B0604020202020204" pitchFamily="34" charset="0"/>
                <a:cs typeface="Arial" panose="020B0604020202020204" pitchFamily="34" charset="0"/>
              </a:rPr>
              <a:t>3</a:t>
            </a:r>
          </a:p>
        </p:txBody>
      </p:sp>
      <p:sp>
        <p:nvSpPr>
          <p:cNvPr id="417" name="Ellipse 416"/>
          <p:cNvSpPr/>
          <p:nvPr/>
        </p:nvSpPr>
        <p:spPr bwMode="auto">
          <a:xfrm>
            <a:off x="3173497" y="2832652"/>
            <a:ext cx="266858" cy="266755"/>
          </a:xfrm>
          <a:prstGeom prst="ellipse">
            <a:avLst/>
          </a:prstGeom>
          <a:solidFill>
            <a:srgbClr val="F6A800"/>
          </a:solidFill>
          <a:ln w="5670">
            <a:noFill/>
            <a:round/>
            <a:headEnd/>
            <a:tailEnd/>
          </a:ln>
          <a:effectLst/>
          <a:extLst/>
        </p:spPr>
        <p:txBody>
          <a:bodyPr rot="0" spcFirstLastPara="0" vertOverflow="overflow" horzOverflow="overflow" vert="horz" wrap="square" lIns="44281" tIns="22140" rIns="44281" bIns="22140" numCol="1" spcCol="0" rtlCol="0" fromWordArt="0" anchor="ctr" anchorCtr="0" forceAA="0" compatLnSpc="1">
            <a:prstTxWarp prst="textNoShape">
              <a:avLst/>
            </a:prstTxWarp>
            <a:noAutofit/>
          </a:bodyPr>
          <a:lstStyle/>
          <a:p>
            <a:pPr algn="ctr" defTabSz="843457">
              <a:defRPr/>
            </a:pPr>
            <a:r>
              <a:rPr lang="en-US" sz="1200" kern="0" dirty="0">
                <a:solidFill>
                  <a:srgbClr val="FFFFFF"/>
                </a:solidFill>
                <a:latin typeface="Arial" panose="020B0604020202020204" pitchFamily="34" charset="0"/>
                <a:cs typeface="Arial" panose="020B0604020202020204" pitchFamily="34" charset="0"/>
              </a:rPr>
              <a:t>4</a:t>
            </a:r>
          </a:p>
        </p:txBody>
      </p:sp>
      <p:sp>
        <p:nvSpPr>
          <p:cNvPr id="422" name="Textfeld 421"/>
          <p:cNvSpPr txBox="1"/>
          <p:nvPr/>
        </p:nvSpPr>
        <p:spPr>
          <a:xfrm>
            <a:off x="3127812" y="1545033"/>
            <a:ext cx="1521250" cy="184594"/>
          </a:xfrm>
          <a:prstGeom prst="rect">
            <a:avLst/>
          </a:prstGeom>
          <a:noFill/>
        </p:spPr>
        <p:txBody>
          <a:bodyPr wrap="none" lIns="0" tIns="0" rIns="0" bIns="0" rtlCol="0">
            <a:spAutoFit/>
          </a:bodyPr>
          <a:lstStyle/>
          <a:p>
            <a:pPr defTabSz="843457">
              <a:buClr>
                <a:srgbClr val="00549F"/>
              </a:buClr>
              <a:buSzPct val="90000"/>
              <a:tabLst>
                <a:tab pos="246009" algn="l"/>
                <a:tab pos="582806" algn="l"/>
                <a:tab pos="904959" algn="l"/>
              </a:tabLst>
              <a:defRPr/>
            </a:pPr>
            <a:r>
              <a:rPr lang="en-US" sz="1200" b="1" kern="0" dirty="0">
                <a:solidFill>
                  <a:srgbClr val="000000"/>
                </a:solidFill>
                <a:latin typeface="Arial" panose="020B0604020202020204" pitchFamily="34" charset="0"/>
                <a:cs typeface="Arial" panose="020B0604020202020204" pitchFamily="34" charset="0"/>
              </a:rPr>
              <a:t>Information Systems</a:t>
            </a:r>
          </a:p>
        </p:txBody>
      </p:sp>
      <p:sp>
        <p:nvSpPr>
          <p:cNvPr id="423" name="Textfeld 422"/>
          <p:cNvSpPr txBox="1"/>
          <p:nvPr/>
        </p:nvSpPr>
        <p:spPr>
          <a:xfrm>
            <a:off x="3140994" y="6256115"/>
            <a:ext cx="538609" cy="184594"/>
          </a:xfrm>
          <a:prstGeom prst="rect">
            <a:avLst/>
          </a:prstGeom>
          <a:noFill/>
        </p:spPr>
        <p:txBody>
          <a:bodyPr wrap="none" lIns="0" tIns="0" rIns="0" bIns="0" rtlCol="0">
            <a:spAutoFit/>
          </a:bodyPr>
          <a:lstStyle/>
          <a:p>
            <a:pPr defTabSz="843457">
              <a:spcAft>
                <a:spcPts val="1108"/>
              </a:spcAft>
              <a:buClr>
                <a:srgbClr val="00549F"/>
              </a:buClr>
              <a:buSzPct val="90000"/>
              <a:tabLst>
                <a:tab pos="246009" algn="l"/>
                <a:tab pos="582806" algn="l"/>
                <a:tab pos="904959" algn="l"/>
              </a:tabLst>
              <a:defRPr/>
            </a:pPr>
            <a:r>
              <a:rPr lang="en-US" sz="1200" b="1" kern="0" dirty="0">
                <a:solidFill>
                  <a:srgbClr val="000000"/>
                </a:solidFill>
                <a:latin typeface="Arial" panose="020B0604020202020204" pitchFamily="34" charset="0"/>
                <a:cs typeface="Arial" panose="020B0604020202020204" pitchFamily="34" charset="0"/>
              </a:rPr>
              <a:t>Culture</a:t>
            </a:r>
          </a:p>
        </p:txBody>
      </p:sp>
      <p:sp>
        <p:nvSpPr>
          <p:cNvPr id="442" name="Rechteck 441"/>
          <p:cNvSpPr/>
          <p:nvPr/>
        </p:nvSpPr>
        <p:spPr bwMode="auto">
          <a:xfrm>
            <a:off x="427471" y="3860175"/>
            <a:ext cx="4547413" cy="306388"/>
          </a:xfrm>
          <a:prstGeom prst="rect">
            <a:avLst/>
          </a:prstGeom>
          <a:solidFill>
            <a:srgbClr val="FFFFFF"/>
          </a:solidFill>
          <a:ln w="5670">
            <a:noFill/>
            <a:round/>
            <a:headEnd/>
            <a:tailEnd/>
          </a:ln>
          <a:effectLst/>
          <a:extLst/>
        </p:spPr>
        <p:txBody>
          <a:bodyPr rot="0" spcFirstLastPara="0" vertOverflow="overflow" horzOverflow="overflow" vert="horz" wrap="square" lIns="44281" tIns="22140" rIns="44281" bIns="22140"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sp>
        <p:nvSpPr>
          <p:cNvPr id="443" name="Rechteck 442"/>
          <p:cNvSpPr/>
          <p:nvPr/>
        </p:nvSpPr>
        <p:spPr bwMode="auto">
          <a:xfrm rot="5400000">
            <a:off x="392350" y="3859555"/>
            <a:ext cx="4602980" cy="306507"/>
          </a:xfrm>
          <a:prstGeom prst="rect">
            <a:avLst/>
          </a:prstGeom>
          <a:solidFill>
            <a:srgbClr val="FFFFFF"/>
          </a:solidFill>
          <a:ln w="5670">
            <a:noFill/>
            <a:round/>
            <a:headEnd/>
            <a:tailEnd/>
          </a:ln>
          <a:effectLst/>
          <a:extLst/>
        </p:spPr>
        <p:txBody>
          <a:bodyPr rot="0" spcFirstLastPara="0" vertOverflow="overflow" horzOverflow="overflow" vert="horz" wrap="square" lIns="44281" tIns="22140" rIns="44281" bIns="22140"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cxnSp>
        <p:nvCxnSpPr>
          <p:cNvPr id="444" name="Gerade Verbindung mit Pfeil 443"/>
          <p:cNvCxnSpPr/>
          <p:nvPr/>
        </p:nvCxnSpPr>
        <p:spPr bwMode="auto">
          <a:xfrm>
            <a:off x="2701174" y="1718150"/>
            <a:ext cx="0" cy="4589321"/>
          </a:xfrm>
          <a:prstGeom prst="straightConnector1">
            <a:avLst/>
          </a:prstGeom>
          <a:solidFill>
            <a:srgbClr val="00549C"/>
          </a:solidFill>
          <a:ln w="38100" cap="flat" cmpd="sng" algn="ctr">
            <a:solidFill>
              <a:srgbClr val="F6A80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45" name="Gerade Verbindung mit Pfeil 444"/>
          <p:cNvCxnSpPr/>
          <p:nvPr/>
        </p:nvCxnSpPr>
        <p:spPr bwMode="auto">
          <a:xfrm flipH="1">
            <a:off x="405620" y="4012808"/>
            <a:ext cx="4591115" cy="0"/>
          </a:xfrm>
          <a:prstGeom prst="straightConnector1">
            <a:avLst/>
          </a:prstGeom>
          <a:solidFill>
            <a:srgbClr val="00549C"/>
          </a:solidFill>
          <a:ln w="38100" cap="flat" cmpd="sng" algn="ctr">
            <a:solidFill>
              <a:srgbClr val="F6A80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47" name="Ellipse 446"/>
          <p:cNvSpPr/>
          <p:nvPr/>
        </p:nvSpPr>
        <p:spPr bwMode="auto">
          <a:xfrm>
            <a:off x="2615443" y="3738072"/>
            <a:ext cx="266858" cy="266755"/>
          </a:xfrm>
          <a:prstGeom prst="ellipse">
            <a:avLst/>
          </a:prstGeom>
          <a:solidFill>
            <a:srgbClr val="F6A800"/>
          </a:solidFill>
          <a:ln w="5670">
            <a:noFill/>
            <a:round/>
            <a:headEnd/>
            <a:tailEnd/>
          </a:ln>
          <a:effectLst/>
          <a:extLst/>
        </p:spPr>
        <p:txBody>
          <a:bodyPr rot="0" spcFirstLastPara="0" vertOverflow="overflow" horzOverflow="overflow" vert="horz" wrap="square" lIns="44281" tIns="22140" rIns="44281" bIns="22140" numCol="1" spcCol="0" rtlCol="0" fromWordArt="0" anchor="ctr" anchorCtr="0" forceAA="0" compatLnSpc="1">
            <a:prstTxWarp prst="textNoShape">
              <a:avLst/>
            </a:prstTxWarp>
            <a:noAutofit/>
          </a:bodyPr>
          <a:lstStyle/>
          <a:p>
            <a:pPr algn="ctr" defTabSz="843457">
              <a:defRPr/>
            </a:pPr>
            <a:r>
              <a:rPr lang="en-US" sz="1200" kern="0" dirty="0">
                <a:solidFill>
                  <a:srgbClr val="FFFFFF"/>
                </a:solidFill>
                <a:latin typeface="Arial" panose="020B0604020202020204" pitchFamily="34" charset="0"/>
                <a:cs typeface="Arial" panose="020B0604020202020204" pitchFamily="34" charset="0"/>
              </a:rPr>
              <a:t>1</a:t>
            </a:r>
          </a:p>
        </p:txBody>
      </p:sp>
      <p:sp>
        <p:nvSpPr>
          <p:cNvPr id="448" name="Ellipse 447"/>
          <p:cNvSpPr/>
          <p:nvPr/>
        </p:nvSpPr>
        <p:spPr bwMode="auto">
          <a:xfrm>
            <a:off x="2817404" y="3418753"/>
            <a:ext cx="266858" cy="266755"/>
          </a:xfrm>
          <a:prstGeom prst="ellipse">
            <a:avLst/>
          </a:prstGeom>
          <a:solidFill>
            <a:srgbClr val="F6A800"/>
          </a:solidFill>
          <a:ln w="5670">
            <a:noFill/>
            <a:round/>
            <a:headEnd/>
            <a:tailEnd/>
          </a:ln>
          <a:effectLst/>
          <a:extLst/>
        </p:spPr>
        <p:txBody>
          <a:bodyPr rot="0" spcFirstLastPara="0" vertOverflow="overflow" horzOverflow="overflow" vert="horz" wrap="square" lIns="44281" tIns="22140" rIns="44281" bIns="22140" numCol="1" spcCol="0" rtlCol="0" fromWordArt="0" anchor="ctr" anchorCtr="0" forceAA="0" compatLnSpc="1">
            <a:prstTxWarp prst="textNoShape">
              <a:avLst/>
            </a:prstTxWarp>
            <a:noAutofit/>
          </a:bodyPr>
          <a:lstStyle/>
          <a:p>
            <a:pPr algn="ctr" defTabSz="843457">
              <a:defRPr/>
            </a:pPr>
            <a:r>
              <a:rPr lang="en-US" sz="1200" kern="0" dirty="0">
                <a:solidFill>
                  <a:srgbClr val="FFFFFF"/>
                </a:solidFill>
                <a:latin typeface="Arial" panose="020B0604020202020204" pitchFamily="34" charset="0"/>
                <a:cs typeface="Arial" panose="020B0604020202020204" pitchFamily="34" charset="0"/>
              </a:rPr>
              <a:t>2</a:t>
            </a:r>
          </a:p>
        </p:txBody>
      </p:sp>
      <p:sp>
        <p:nvSpPr>
          <p:cNvPr id="449" name="Textfeld 448"/>
          <p:cNvSpPr txBox="1"/>
          <p:nvPr/>
        </p:nvSpPr>
        <p:spPr>
          <a:xfrm>
            <a:off x="1502935" y="1545033"/>
            <a:ext cx="783869" cy="184594"/>
          </a:xfrm>
          <a:prstGeom prst="rect">
            <a:avLst/>
          </a:prstGeom>
          <a:noFill/>
        </p:spPr>
        <p:txBody>
          <a:bodyPr wrap="none" lIns="0" tIns="0" rIns="0" bIns="0" rtlCol="0">
            <a:spAutoFit/>
          </a:bodyPr>
          <a:lstStyle/>
          <a:p>
            <a:pPr defTabSz="843457">
              <a:spcAft>
                <a:spcPts val="1108"/>
              </a:spcAft>
              <a:buClr>
                <a:srgbClr val="00549F"/>
              </a:buClr>
              <a:buSzPct val="90000"/>
              <a:tabLst>
                <a:tab pos="246009" algn="l"/>
                <a:tab pos="582806" algn="l"/>
                <a:tab pos="904959" algn="l"/>
              </a:tabLst>
              <a:defRPr/>
            </a:pPr>
            <a:r>
              <a:rPr lang="en-US" sz="1200" b="1" kern="0" dirty="0">
                <a:solidFill>
                  <a:srgbClr val="000000"/>
                </a:solidFill>
                <a:latin typeface="Arial" panose="020B0604020202020204" pitchFamily="34" charset="0"/>
                <a:cs typeface="Arial" panose="020B0604020202020204" pitchFamily="34" charset="0"/>
              </a:rPr>
              <a:t>Resources</a:t>
            </a:r>
          </a:p>
        </p:txBody>
      </p:sp>
      <p:sp>
        <p:nvSpPr>
          <p:cNvPr id="450" name="Textfeld 449"/>
          <p:cNvSpPr txBox="1"/>
          <p:nvPr/>
        </p:nvSpPr>
        <p:spPr>
          <a:xfrm>
            <a:off x="528507" y="6256115"/>
            <a:ext cx="1796967" cy="184594"/>
          </a:xfrm>
          <a:prstGeom prst="rect">
            <a:avLst/>
          </a:prstGeom>
          <a:noFill/>
        </p:spPr>
        <p:txBody>
          <a:bodyPr wrap="none" lIns="0" tIns="0" rIns="0" bIns="0" rtlCol="0">
            <a:spAutoFit/>
          </a:bodyPr>
          <a:lstStyle/>
          <a:p>
            <a:pPr defTabSz="843457">
              <a:buClr>
                <a:srgbClr val="00549F"/>
              </a:buClr>
              <a:buSzPct val="90000"/>
              <a:tabLst>
                <a:tab pos="246009" algn="l"/>
                <a:tab pos="582806" algn="l"/>
                <a:tab pos="904959" algn="l"/>
              </a:tabLst>
              <a:defRPr/>
            </a:pPr>
            <a:r>
              <a:rPr lang="en-US" sz="1200" b="1" kern="0" dirty="0">
                <a:solidFill>
                  <a:srgbClr val="000000"/>
                </a:solidFill>
                <a:latin typeface="Arial" panose="020B0604020202020204" pitchFamily="34" charset="0"/>
                <a:cs typeface="Arial" panose="020B0604020202020204" pitchFamily="34" charset="0"/>
              </a:rPr>
              <a:t>Organizational Structure</a:t>
            </a:r>
          </a:p>
        </p:txBody>
      </p:sp>
      <p:sp>
        <p:nvSpPr>
          <p:cNvPr id="416" name="Textfeld 415"/>
          <p:cNvSpPr txBox="1"/>
          <p:nvPr/>
        </p:nvSpPr>
        <p:spPr>
          <a:xfrm>
            <a:off x="3273681" y="3167351"/>
            <a:ext cx="634789" cy="184594"/>
          </a:xfrm>
          <a:prstGeom prst="rect">
            <a:avLst/>
          </a:prstGeom>
          <a:noFill/>
        </p:spPr>
        <p:txBody>
          <a:bodyPr wrap="none" lIns="0" tIns="0" rIns="0" bIns="0" rtlCol="0">
            <a:spAutoFit/>
          </a:bodyPr>
          <a:lstStyle/>
          <a:p>
            <a:pPr defTabSz="843457">
              <a:spcAft>
                <a:spcPts val="1108"/>
              </a:spcAft>
              <a:buClr>
                <a:srgbClr val="00549F"/>
              </a:buClr>
              <a:buSzPct val="90000"/>
              <a:tabLst>
                <a:tab pos="246009" algn="l"/>
                <a:tab pos="582806" algn="l"/>
                <a:tab pos="904959" algn="l"/>
              </a:tabLst>
              <a:defRPr/>
            </a:pPr>
            <a:r>
              <a:rPr lang="en-US" sz="1200" b="1" kern="0" dirty="0">
                <a:solidFill>
                  <a:srgbClr val="000000"/>
                </a:solidFill>
                <a:latin typeface="Arial" panose="020B0604020202020204" pitchFamily="34" charset="0"/>
                <a:cs typeface="Arial" panose="020B0604020202020204" pitchFamily="34" charset="0"/>
              </a:rPr>
              <a:t>Visibility</a:t>
            </a:r>
          </a:p>
        </p:txBody>
      </p:sp>
      <p:sp>
        <p:nvSpPr>
          <p:cNvPr id="419" name="Textfeld 418"/>
          <p:cNvSpPr txBox="1"/>
          <p:nvPr/>
        </p:nvSpPr>
        <p:spPr>
          <a:xfrm>
            <a:off x="3476950" y="2879286"/>
            <a:ext cx="1006686" cy="184594"/>
          </a:xfrm>
          <a:prstGeom prst="rect">
            <a:avLst/>
          </a:prstGeom>
          <a:noFill/>
        </p:spPr>
        <p:txBody>
          <a:bodyPr wrap="none" lIns="0" tIns="0" rIns="0" bIns="0" rtlCol="0">
            <a:spAutoFit/>
          </a:bodyPr>
          <a:lstStyle/>
          <a:p>
            <a:pPr defTabSz="843457">
              <a:spcAft>
                <a:spcPts val="1108"/>
              </a:spcAft>
              <a:buClr>
                <a:srgbClr val="00549F"/>
              </a:buClr>
              <a:buSzPct val="90000"/>
              <a:tabLst>
                <a:tab pos="246009" algn="l"/>
                <a:tab pos="582806" algn="l"/>
                <a:tab pos="904959" algn="l"/>
              </a:tabLst>
              <a:defRPr/>
            </a:pPr>
            <a:r>
              <a:rPr lang="en-US" sz="1200" b="1" kern="0" dirty="0">
                <a:solidFill>
                  <a:srgbClr val="000000"/>
                </a:solidFill>
                <a:latin typeface="Arial" panose="020B0604020202020204" pitchFamily="34" charset="0"/>
                <a:cs typeface="Arial" panose="020B0604020202020204" pitchFamily="34" charset="0"/>
              </a:rPr>
              <a:t>Transparency</a:t>
            </a:r>
          </a:p>
        </p:txBody>
      </p:sp>
      <p:sp>
        <p:nvSpPr>
          <p:cNvPr id="420" name="Textfeld 419"/>
          <p:cNvSpPr txBox="1"/>
          <p:nvPr/>
        </p:nvSpPr>
        <p:spPr>
          <a:xfrm>
            <a:off x="3649813" y="2574236"/>
            <a:ext cx="966611" cy="184594"/>
          </a:xfrm>
          <a:prstGeom prst="rect">
            <a:avLst/>
          </a:prstGeom>
          <a:noFill/>
        </p:spPr>
        <p:txBody>
          <a:bodyPr wrap="none" lIns="0" tIns="0" rIns="0" bIns="0" rtlCol="0">
            <a:spAutoFit/>
          </a:bodyPr>
          <a:lstStyle/>
          <a:p>
            <a:pPr defTabSz="843457">
              <a:spcAft>
                <a:spcPts val="1108"/>
              </a:spcAft>
              <a:buClr>
                <a:srgbClr val="00549F"/>
              </a:buClr>
              <a:buSzPct val="90000"/>
              <a:tabLst>
                <a:tab pos="246009" algn="l"/>
                <a:tab pos="582806" algn="l"/>
                <a:tab pos="904959" algn="l"/>
              </a:tabLst>
              <a:defRPr/>
            </a:pPr>
            <a:r>
              <a:rPr lang="en-US" sz="1200" b="1" kern="0" dirty="0">
                <a:solidFill>
                  <a:srgbClr val="000000"/>
                </a:solidFill>
                <a:latin typeface="Arial" panose="020B0604020202020204" pitchFamily="34" charset="0"/>
                <a:cs typeface="Arial" panose="020B0604020202020204" pitchFamily="34" charset="0"/>
              </a:rPr>
              <a:t>Predictability</a:t>
            </a:r>
          </a:p>
        </p:txBody>
      </p:sp>
      <p:sp>
        <p:nvSpPr>
          <p:cNvPr id="421" name="Textfeld 420"/>
          <p:cNvSpPr txBox="1"/>
          <p:nvPr/>
        </p:nvSpPr>
        <p:spPr>
          <a:xfrm>
            <a:off x="3820171" y="2276205"/>
            <a:ext cx="881652" cy="184594"/>
          </a:xfrm>
          <a:prstGeom prst="rect">
            <a:avLst/>
          </a:prstGeom>
          <a:noFill/>
        </p:spPr>
        <p:txBody>
          <a:bodyPr wrap="none" lIns="0" tIns="0" rIns="0" bIns="0" rtlCol="0">
            <a:spAutoFit/>
          </a:bodyPr>
          <a:lstStyle/>
          <a:p>
            <a:pPr defTabSz="843120">
              <a:spcAft>
                <a:spcPts val="1108"/>
              </a:spcAft>
              <a:buClr>
                <a:srgbClr val="00549F"/>
              </a:buClr>
              <a:buSzPct val="90000"/>
              <a:tabLst>
                <a:tab pos="245911" algn="l"/>
                <a:tab pos="582573" algn="l"/>
                <a:tab pos="904597" algn="l"/>
              </a:tabLst>
              <a:defRPr/>
            </a:pPr>
            <a:r>
              <a:rPr lang="en-US" sz="1200" b="1" kern="0" dirty="0">
                <a:solidFill>
                  <a:srgbClr val="000000"/>
                </a:solidFill>
                <a:latin typeface="Arial" panose="020B0604020202020204" pitchFamily="34" charset="0"/>
                <a:cs typeface="Arial" panose="020B0604020202020204" pitchFamily="34" charset="0"/>
              </a:rPr>
              <a:t>Adaptability</a:t>
            </a:r>
          </a:p>
        </p:txBody>
      </p:sp>
      <p:sp>
        <p:nvSpPr>
          <p:cNvPr id="446" name="Textfeld 445"/>
          <p:cNvSpPr txBox="1"/>
          <p:nvPr/>
        </p:nvSpPr>
        <p:spPr>
          <a:xfrm>
            <a:off x="2898599" y="3784705"/>
            <a:ext cx="1223092" cy="184594"/>
          </a:xfrm>
          <a:prstGeom prst="rect">
            <a:avLst/>
          </a:prstGeom>
          <a:noFill/>
        </p:spPr>
        <p:txBody>
          <a:bodyPr wrap="none" lIns="0" tIns="0" rIns="0" bIns="0" rtlCol="0">
            <a:spAutoFit/>
          </a:bodyPr>
          <a:lstStyle/>
          <a:p>
            <a:pPr defTabSz="843457">
              <a:spcAft>
                <a:spcPts val="1108"/>
              </a:spcAft>
              <a:buClr>
                <a:srgbClr val="00549F"/>
              </a:buClr>
              <a:buSzPct val="90000"/>
              <a:tabLst>
                <a:tab pos="246009" algn="l"/>
                <a:tab pos="582806" algn="l"/>
                <a:tab pos="904959" algn="l"/>
              </a:tabLst>
              <a:defRPr/>
            </a:pPr>
            <a:r>
              <a:rPr lang="en-US" sz="1200" b="1" kern="0" dirty="0">
                <a:solidFill>
                  <a:srgbClr val="000000"/>
                </a:solidFill>
                <a:latin typeface="Arial" panose="020B0604020202020204" pitchFamily="34" charset="0"/>
                <a:cs typeface="Arial" panose="020B0604020202020204" pitchFamily="34" charset="0"/>
              </a:rPr>
              <a:t>Computerization</a:t>
            </a:r>
          </a:p>
        </p:txBody>
      </p:sp>
      <p:sp>
        <p:nvSpPr>
          <p:cNvPr id="415" name="Textfeld 414"/>
          <p:cNvSpPr txBox="1"/>
          <p:nvPr/>
        </p:nvSpPr>
        <p:spPr>
          <a:xfrm>
            <a:off x="3108048" y="3465387"/>
            <a:ext cx="923330" cy="184594"/>
          </a:xfrm>
          <a:prstGeom prst="rect">
            <a:avLst/>
          </a:prstGeom>
          <a:noFill/>
        </p:spPr>
        <p:txBody>
          <a:bodyPr wrap="none" lIns="0" tIns="0" rIns="0" bIns="0" rtlCol="0">
            <a:spAutoFit/>
          </a:bodyPr>
          <a:lstStyle/>
          <a:p>
            <a:pPr defTabSz="843457">
              <a:spcAft>
                <a:spcPts val="1108"/>
              </a:spcAft>
              <a:buClr>
                <a:srgbClr val="00549F"/>
              </a:buClr>
              <a:buSzPct val="90000"/>
              <a:tabLst>
                <a:tab pos="246009" algn="l"/>
                <a:tab pos="582806" algn="l"/>
                <a:tab pos="904959" algn="l"/>
              </a:tabLst>
              <a:defRPr/>
            </a:pPr>
            <a:r>
              <a:rPr lang="en-US" sz="1200" b="1" kern="0" dirty="0">
                <a:solidFill>
                  <a:srgbClr val="000000"/>
                </a:solidFill>
                <a:latin typeface="Arial" panose="020B0604020202020204" pitchFamily="34" charset="0"/>
                <a:cs typeface="Arial" panose="020B0604020202020204" pitchFamily="34" charset="0"/>
              </a:rPr>
              <a:t>Connectivity</a:t>
            </a:r>
          </a:p>
        </p:txBody>
      </p:sp>
      <p:grpSp>
        <p:nvGrpSpPr>
          <p:cNvPr id="424" name="Gruppieren 423"/>
          <p:cNvGrpSpPr/>
          <p:nvPr/>
        </p:nvGrpSpPr>
        <p:grpSpPr>
          <a:xfrm>
            <a:off x="2401001" y="1591223"/>
            <a:ext cx="600348" cy="299763"/>
            <a:chOff x="2144140" y="1503850"/>
            <a:chExt cx="593142" cy="296280"/>
          </a:xfrm>
        </p:grpSpPr>
        <p:grpSp>
          <p:nvGrpSpPr>
            <p:cNvPr id="425" name="Gruppieren 424"/>
            <p:cNvGrpSpPr/>
            <p:nvPr/>
          </p:nvGrpSpPr>
          <p:grpSpPr>
            <a:xfrm rot="19800000">
              <a:off x="2144140" y="1503850"/>
              <a:ext cx="114144" cy="296280"/>
              <a:chOff x="2077076" y="1452921"/>
              <a:chExt cx="114144" cy="296280"/>
            </a:xfrm>
          </p:grpSpPr>
          <p:sp>
            <p:nvSpPr>
              <p:cNvPr id="430" name="Ellipse 429"/>
              <p:cNvSpPr/>
              <p:nvPr/>
            </p:nvSpPr>
            <p:spPr bwMode="auto">
              <a:xfrm>
                <a:off x="2077076" y="1635057"/>
                <a:ext cx="114144" cy="114144"/>
              </a:xfrm>
              <a:prstGeom prst="ellipse">
                <a:avLst/>
              </a:prstGeom>
              <a:solidFill>
                <a:srgbClr val="FFFFFF">
                  <a:lumMod val="65000"/>
                </a:srgbClr>
              </a:solidFill>
              <a:ln w="19050">
                <a:solidFill>
                  <a:srgbClr val="FFFFFF"/>
                </a:solidFill>
                <a:round/>
                <a:headEnd/>
                <a:tailEnd/>
              </a:ln>
              <a:effectLst/>
              <a:extLst/>
            </p:spPr>
            <p:txBody>
              <a:bodyPr rot="0" spcFirstLastPara="0" vertOverflow="overflow" horzOverflow="overflow" vert="horz" wrap="square" lIns="44296" tIns="22148" rIns="44296" bIns="22148"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sp>
            <p:nvSpPr>
              <p:cNvPr id="431" name="Ellipse 430"/>
              <p:cNvSpPr/>
              <p:nvPr/>
            </p:nvSpPr>
            <p:spPr bwMode="auto">
              <a:xfrm>
                <a:off x="2077076" y="1452921"/>
                <a:ext cx="114144" cy="114144"/>
              </a:xfrm>
              <a:prstGeom prst="ellipse">
                <a:avLst/>
              </a:prstGeom>
              <a:solidFill>
                <a:srgbClr val="00549C"/>
              </a:solidFill>
              <a:ln w="19050">
                <a:solidFill>
                  <a:srgbClr val="FFFFFF"/>
                </a:solidFill>
                <a:round/>
                <a:headEnd/>
                <a:tailEnd/>
              </a:ln>
              <a:effectLst/>
              <a:extLst/>
            </p:spPr>
            <p:txBody>
              <a:bodyPr rot="0" spcFirstLastPara="0" vertOverflow="overflow" horzOverflow="overflow" vert="horz" wrap="square" lIns="44296" tIns="22148" rIns="44296" bIns="22148"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cxnSp>
            <p:nvCxnSpPr>
              <p:cNvPr id="432" name="Gerader Verbinder 558095"/>
              <p:cNvCxnSpPr>
                <a:stCxn id="431" idx="4"/>
                <a:endCxn id="430" idx="0"/>
              </p:cNvCxnSpPr>
              <p:nvPr/>
            </p:nvCxnSpPr>
            <p:spPr bwMode="auto">
              <a:xfrm>
                <a:off x="2134148" y="1567065"/>
                <a:ext cx="0" cy="67992"/>
              </a:xfrm>
              <a:prstGeom prst="line">
                <a:avLst/>
              </a:prstGeom>
              <a:solidFill>
                <a:srgbClr val="00549C"/>
              </a:solidFill>
              <a:ln w="19050" cap="flat" cmpd="sng" algn="ctr">
                <a:solidFill>
                  <a:srgbClr val="FFFFFF">
                    <a:lumMod val="6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426" name="Gruppieren 425"/>
            <p:cNvGrpSpPr/>
            <p:nvPr/>
          </p:nvGrpSpPr>
          <p:grpSpPr>
            <a:xfrm rot="1800000" flipH="1">
              <a:off x="2623138" y="1503850"/>
              <a:ext cx="114144" cy="296280"/>
              <a:chOff x="2077076" y="1452921"/>
              <a:chExt cx="114144" cy="296280"/>
            </a:xfrm>
          </p:grpSpPr>
          <p:sp>
            <p:nvSpPr>
              <p:cNvPr id="427" name="Ellipse 426"/>
              <p:cNvSpPr/>
              <p:nvPr/>
            </p:nvSpPr>
            <p:spPr bwMode="auto">
              <a:xfrm>
                <a:off x="2077076" y="1635057"/>
                <a:ext cx="114144" cy="114144"/>
              </a:xfrm>
              <a:prstGeom prst="ellipse">
                <a:avLst/>
              </a:prstGeom>
              <a:solidFill>
                <a:srgbClr val="FFFFFF">
                  <a:lumMod val="65000"/>
                </a:srgbClr>
              </a:solidFill>
              <a:ln w="19050">
                <a:solidFill>
                  <a:srgbClr val="FFFFFF"/>
                </a:solidFill>
                <a:round/>
                <a:headEnd/>
                <a:tailEnd/>
              </a:ln>
              <a:effectLst/>
              <a:extLst/>
            </p:spPr>
            <p:txBody>
              <a:bodyPr rot="0" spcFirstLastPara="0" vertOverflow="overflow" horzOverflow="overflow" vert="horz" wrap="square" lIns="44296" tIns="22148" rIns="44296" bIns="22148"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sp>
            <p:nvSpPr>
              <p:cNvPr id="428" name="Ellipse 427"/>
              <p:cNvSpPr/>
              <p:nvPr/>
            </p:nvSpPr>
            <p:spPr bwMode="auto">
              <a:xfrm>
                <a:off x="2077076" y="1452921"/>
                <a:ext cx="114144" cy="114144"/>
              </a:xfrm>
              <a:prstGeom prst="ellipse">
                <a:avLst/>
              </a:prstGeom>
              <a:solidFill>
                <a:srgbClr val="00549C"/>
              </a:solidFill>
              <a:ln w="19050">
                <a:solidFill>
                  <a:srgbClr val="FFFFFF"/>
                </a:solidFill>
                <a:round/>
                <a:headEnd/>
                <a:tailEnd/>
              </a:ln>
              <a:effectLst/>
              <a:extLst/>
            </p:spPr>
            <p:txBody>
              <a:bodyPr rot="0" spcFirstLastPara="0" vertOverflow="overflow" horzOverflow="overflow" vert="horz" wrap="square" lIns="44296" tIns="22148" rIns="44296" bIns="22148"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cxnSp>
            <p:nvCxnSpPr>
              <p:cNvPr id="429" name="Gerader Verbinder 161"/>
              <p:cNvCxnSpPr>
                <a:stCxn id="428" idx="4"/>
                <a:endCxn id="427" idx="0"/>
              </p:cNvCxnSpPr>
              <p:nvPr/>
            </p:nvCxnSpPr>
            <p:spPr bwMode="auto">
              <a:xfrm>
                <a:off x="2134148" y="1567065"/>
                <a:ext cx="0" cy="67992"/>
              </a:xfrm>
              <a:prstGeom prst="line">
                <a:avLst/>
              </a:prstGeom>
              <a:solidFill>
                <a:srgbClr val="00549C"/>
              </a:solidFill>
              <a:ln w="19050" cap="flat" cmpd="sng" algn="ctr">
                <a:solidFill>
                  <a:srgbClr val="FFFFFF">
                    <a:lumMod val="6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grpSp>
      <p:grpSp>
        <p:nvGrpSpPr>
          <p:cNvPr id="433" name="Gruppieren 432"/>
          <p:cNvGrpSpPr/>
          <p:nvPr/>
        </p:nvGrpSpPr>
        <p:grpSpPr>
          <a:xfrm flipV="1">
            <a:off x="2409344" y="6127947"/>
            <a:ext cx="600348" cy="299763"/>
            <a:chOff x="2144140" y="1503850"/>
            <a:chExt cx="593142" cy="296280"/>
          </a:xfrm>
        </p:grpSpPr>
        <p:grpSp>
          <p:nvGrpSpPr>
            <p:cNvPr id="434" name="Gruppieren 433"/>
            <p:cNvGrpSpPr/>
            <p:nvPr/>
          </p:nvGrpSpPr>
          <p:grpSpPr>
            <a:xfrm rot="19800000">
              <a:off x="2144140" y="1503850"/>
              <a:ext cx="114144" cy="296280"/>
              <a:chOff x="2077076" y="1452921"/>
              <a:chExt cx="114144" cy="296280"/>
            </a:xfrm>
          </p:grpSpPr>
          <p:sp>
            <p:nvSpPr>
              <p:cNvPr id="439" name="Ellipse 438"/>
              <p:cNvSpPr/>
              <p:nvPr/>
            </p:nvSpPr>
            <p:spPr bwMode="auto">
              <a:xfrm>
                <a:off x="2077076" y="1635057"/>
                <a:ext cx="114144" cy="114144"/>
              </a:xfrm>
              <a:prstGeom prst="ellipse">
                <a:avLst/>
              </a:prstGeom>
              <a:solidFill>
                <a:srgbClr val="FFFFFF">
                  <a:lumMod val="65000"/>
                </a:srgbClr>
              </a:solidFill>
              <a:ln w="19050">
                <a:solidFill>
                  <a:srgbClr val="FFFFFF"/>
                </a:solidFill>
                <a:round/>
                <a:headEnd/>
                <a:tailEnd/>
              </a:ln>
              <a:effectLst/>
              <a:extLst/>
            </p:spPr>
            <p:txBody>
              <a:bodyPr rot="0" spcFirstLastPara="0" vertOverflow="overflow" horzOverflow="overflow" vert="horz" wrap="square" lIns="44296" tIns="22148" rIns="44296" bIns="22148"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sp>
            <p:nvSpPr>
              <p:cNvPr id="440" name="Ellipse 439"/>
              <p:cNvSpPr/>
              <p:nvPr/>
            </p:nvSpPr>
            <p:spPr bwMode="auto">
              <a:xfrm>
                <a:off x="2077076" y="1452921"/>
                <a:ext cx="114144" cy="114144"/>
              </a:xfrm>
              <a:prstGeom prst="ellipse">
                <a:avLst/>
              </a:prstGeom>
              <a:solidFill>
                <a:srgbClr val="00549C"/>
              </a:solidFill>
              <a:ln w="19050">
                <a:solidFill>
                  <a:srgbClr val="FFFFFF"/>
                </a:solidFill>
                <a:round/>
                <a:headEnd/>
                <a:tailEnd/>
              </a:ln>
              <a:effectLst/>
              <a:extLst/>
            </p:spPr>
            <p:txBody>
              <a:bodyPr rot="0" spcFirstLastPara="0" vertOverflow="overflow" horzOverflow="overflow" vert="horz" wrap="square" lIns="44296" tIns="22148" rIns="44296" bIns="22148"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cxnSp>
            <p:nvCxnSpPr>
              <p:cNvPr id="441" name="Gerader Verbinder 171"/>
              <p:cNvCxnSpPr>
                <a:stCxn id="440" idx="4"/>
                <a:endCxn id="439" idx="0"/>
              </p:cNvCxnSpPr>
              <p:nvPr/>
            </p:nvCxnSpPr>
            <p:spPr bwMode="auto">
              <a:xfrm>
                <a:off x="2134148" y="1567065"/>
                <a:ext cx="0" cy="67992"/>
              </a:xfrm>
              <a:prstGeom prst="line">
                <a:avLst/>
              </a:prstGeom>
              <a:solidFill>
                <a:srgbClr val="00549C"/>
              </a:solidFill>
              <a:ln w="19050" cap="flat" cmpd="sng" algn="ctr">
                <a:solidFill>
                  <a:srgbClr val="FFFFFF">
                    <a:lumMod val="6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435" name="Gruppieren 434"/>
            <p:cNvGrpSpPr/>
            <p:nvPr/>
          </p:nvGrpSpPr>
          <p:grpSpPr>
            <a:xfrm rot="1800000" flipH="1">
              <a:off x="2623138" y="1503850"/>
              <a:ext cx="114144" cy="296280"/>
              <a:chOff x="2077076" y="1452921"/>
              <a:chExt cx="114144" cy="296280"/>
            </a:xfrm>
          </p:grpSpPr>
          <p:sp>
            <p:nvSpPr>
              <p:cNvPr id="436" name="Ellipse 435"/>
              <p:cNvSpPr/>
              <p:nvPr/>
            </p:nvSpPr>
            <p:spPr bwMode="auto">
              <a:xfrm>
                <a:off x="2077076" y="1635057"/>
                <a:ext cx="114144" cy="114144"/>
              </a:xfrm>
              <a:prstGeom prst="ellipse">
                <a:avLst/>
              </a:prstGeom>
              <a:solidFill>
                <a:srgbClr val="FFFFFF">
                  <a:lumMod val="65000"/>
                </a:srgbClr>
              </a:solidFill>
              <a:ln w="19050">
                <a:solidFill>
                  <a:srgbClr val="FFFFFF"/>
                </a:solidFill>
                <a:round/>
                <a:headEnd/>
                <a:tailEnd/>
              </a:ln>
              <a:effectLst/>
              <a:extLst/>
            </p:spPr>
            <p:txBody>
              <a:bodyPr rot="0" spcFirstLastPara="0" vertOverflow="overflow" horzOverflow="overflow" vert="horz" wrap="square" lIns="44296" tIns="22148" rIns="44296" bIns="22148"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sp>
            <p:nvSpPr>
              <p:cNvPr id="437" name="Ellipse 436"/>
              <p:cNvSpPr/>
              <p:nvPr/>
            </p:nvSpPr>
            <p:spPr bwMode="auto">
              <a:xfrm>
                <a:off x="2077076" y="1452921"/>
                <a:ext cx="114144" cy="114144"/>
              </a:xfrm>
              <a:prstGeom prst="ellipse">
                <a:avLst/>
              </a:prstGeom>
              <a:solidFill>
                <a:srgbClr val="00549C"/>
              </a:solidFill>
              <a:ln w="19050">
                <a:solidFill>
                  <a:srgbClr val="FFFFFF"/>
                </a:solidFill>
                <a:round/>
                <a:headEnd/>
                <a:tailEnd/>
              </a:ln>
              <a:effectLst/>
              <a:extLst/>
            </p:spPr>
            <p:txBody>
              <a:bodyPr rot="0" spcFirstLastPara="0" vertOverflow="overflow" horzOverflow="overflow" vert="horz" wrap="square" lIns="44296" tIns="22148" rIns="44296" bIns="22148"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cxnSp>
            <p:nvCxnSpPr>
              <p:cNvPr id="438" name="Gerader Verbinder 168"/>
              <p:cNvCxnSpPr>
                <a:stCxn id="437" idx="4"/>
                <a:endCxn id="436" idx="0"/>
              </p:cNvCxnSpPr>
              <p:nvPr/>
            </p:nvCxnSpPr>
            <p:spPr bwMode="auto">
              <a:xfrm>
                <a:off x="2134148" y="1567065"/>
                <a:ext cx="0" cy="67992"/>
              </a:xfrm>
              <a:prstGeom prst="line">
                <a:avLst/>
              </a:prstGeom>
              <a:solidFill>
                <a:srgbClr val="00549C"/>
              </a:solidFill>
              <a:ln w="19050" cap="flat" cmpd="sng" algn="ctr">
                <a:solidFill>
                  <a:srgbClr val="FFFFFF">
                    <a:lumMod val="6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grpSp>
    </p:spTree>
    <p:extLst>
      <p:ext uri="{BB962C8B-B14F-4D97-AF65-F5344CB8AC3E}">
        <p14:creationId xmlns:p14="http://schemas.microsoft.com/office/powerpoint/2010/main" val="28458618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p:txBody>
          <a:bodyPr/>
          <a:lstStyle/>
          <a:p>
            <a:endParaRPr lang="en-US" dirty="0"/>
          </a:p>
        </p:txBody>
      </p:sp>
      <p:sp>
        <p:nvSpPr>
          <p:cNvPr id="5" name="Title 4"/>
          <p:cNvSpPr>
            <a:spLocks noGrp="1"/>
          </p:cNvSpPr>
          <p:nvPr>
            <p:ph type="title"/>
          </p:nvPr>
        </p:nvSpPr>
        <p:spPr>
          <a:xfrm>
            <a:off x="430546" y="2541746"/>
            <a:ext cx="3271299" cy="1772793"/>
          </a:xfrm>
        </p:spPr>
        <p:txBody>
          <a:bodyPr/>
          <a:lstStyle/>
          <a:p>
            <a:r>
              <a:rPr lang="en-US" dirty="0"/>
              <a:t>Industry </a:t>
            </a:r>
            <a:r>
              <a:rPr lang="en-US" dirty="0" smtClean="0"/>
              <a:t>4.0</a:t>
            </a:r>
            <a:br>
              <a:rPr lang="en-US" dirty="0" smtClean="0"/>
            </a:br>
            <a:r>
              <a:rPr lang="en-US" dirty="0" smtClean="0"/>
              <a:t>MATURITY</a:t>
            </a:r>
            <a:r>
              <a:rPr lang="en-US" dirty="0"/>
              <a:t/>
            </a:r>
            <a:br>
              <a:rPr lang="en-US" dirty="0"/>
            </a:br>
            <a:r>
              <a:rPr lang="en-US" dirty="0"/>
              <a:t>STEP </a:t>
            </a:r>
            <a:r>
              <a:rPr lang="en-US" dirty="0" smtClean="0"/>
              <a:t>2:</a:t>
            </a:r>
            <a:r>
              <a:rPr lang="en-US" dirty="0"/>
              <a:t/>
            </a:r>
            <a:br>
              <a:rPr lang="en-US" dirty="0"/>
            </a:br>
            <a:r>
              <a:rPr lang="en-US" dirty="0" smtClean="0"/>
              <a:t>CONNECTIVITY</a:t>
            </a:r>
            <a:endParaRPr lang="en-US" dirty="0"/>
          </a:p>
        </p:txBody>
      </p:sp>
      <p:sp>
        <p:nvSpPr>
          <p:cNvPr id="7" name="Ellipse 84"/>
          <p:cNvSpPr/>
          <p:nvPr/>
        </p:nvSpPr>
        <p:spPr>
          <a:xfrm>
            <a:off x="6355215" y="1358819"/>
            <a:ext cx="4394901" cy="4404846"/>
          </a:xfrm>
          <a:prstGeom prst="ellipse">
            <a:avLst/>
          </a:prstGeom>
          <a:noFill/>
          <a:ln w="38100">
            <a:solidFill>
              <a:srgbClr val="FFFFFF">
                <a:lumMod val="65000"/>
              </a:srgbClr>
            </a:solidFill>
            <a:round/>
            <a:headEnd/>
            <a:tailEnd/>
          </a:ln>
          <a:effectLst/>
        </p:spPr>
        <p:txBody>
          <a:bodyPr rot="0" spcFirstLastPara="0" vertOverflow="overflow" horzOverflow="overflow" vert="horz" wrap="square" lIns="44296" tIns="22148" rIns="44296" bIns="22148" numCol="1" spcCol="0" rtlCol="0" fromWordArt="0" anchor="ctr" anchorCtr="0" forceAA="0" compatLnSpc="1">
            <a:prstTxWarp prst="textNoShape">
              <a:avLst/>
            </a:prstTxWarp>
            <a:noAutofit/>
          </a:bodyPr>
          <a:lstStyle/>
          <a:p>
            <a:pPr algn="ctr" defTabSz="843457"/>
            <a:endParaRPr lang="en-US" sz="1200" kern="0" dirty="0">
              <a:solidFill>
                <a:sysClr val="windowText" lastClr="000000"/>
              </a:solidFill>
              <a:latin typeface="Arial" panose="020B0604020202020204" pitchFamily="34" charset="0"/>
              <a:cs typeface="Arial" panose="020B0604020202020204" pitchFamily="34" charset="0"/>
            </a:endParaRPr>
          </a:p>
        </p:txBody>
      </p:sp>
      <p:sp>
        <p:nvSpPr>
          <p:cNvPr id="8" name="Ellipse 403"/>
          <p:cNvSpPr>
            <a:spLocks noChangeAspect="1"/>
          </p:cNvSpPr>
          <p:nvPr/>
        </p:nvSpPr>
        <p:spPr bwMode="auto">
          <a:xfrm>
            <a:off x="6469549" y="1478942"/>
            <a:ext cx="4166230" cy="4164601"/>
          </a:xfrm>
          <a:prstGeom prst="ellipse">
            <a:avLst/>
          </a:prstGeom>
          <a:solidFill>
            <a:srgbClr val="5A7FA8"/>
          </a:solidFill>
          <a:ln w="25400">
            <a:noFill/>
            <a:prstDash val="sysDash"/>
            <a:round/>
            <a:headEnd/>
            <a:tailEnd/>
          </a:ln>
          <a:effectLst/>
          <a:extLst/>
        </p:spPr>
        <p:txBody>
          <a:bodyPr rot="0" spcFirstLastPara="0" vertOverflow="overflow" horzOverflow="overflow" vert="horz" wrap="square" lIns="40803" tIns="20399" rIns="40803" bIns="20399" numCol="1" spcCol="0" rtlCol="0" fromWordArt="0" anchor="ctr" anchorCtr="0" forceAA="0" compatLnSpc="1">
            <a:prstTxWarp prst="textNoShape">
              <a:avLst/>
            </a:prstTxWarp>
            <a:noAutofit/>
          </a:bodyPr>
          <a:lstStyle/>
          <a:p>
            <a:pPr algn="ctr" defTabSz="843457">
              <a:defRPr/>
            </a:pPr>
            <a:endParaRPr lang="en-US" sz="1200" b="1" kern="0" dirty="0">
              <a:solidFill>
                <a:sysClr val="windowText" lastClr="000000"/>
              </a:solidFill>
              <a:latin typeface="Arial" panose="020B0604020202020204" pitchFamily="34" charset="0"/>
              <a:cs typeface="Arial" panose="020B0604020202020204" pitchFamily="34" charset="0"/>
            </a:endParaRPr>
          </a:p>
        </p:txBody>
      </p:sp>
      <p:sp>
        <p:nvSpPr>
          <p:cNvPr id="9" name="Ellipse 404"/>
          <p:cNvSpPr>
            <a:spLocks noChangeAspect="1"/>
          </p:cNvSpPr>
          <p:nvPr/>
        </p:nvSpPr>
        <p:spPr bwMode="auto">
          <a:xfrm>
            <a:off x="6816734" y="1825992"/>
            <a:ext cx="3471858" cy="3470501"/>
          </a:xfrm>
          <a:prstGeom prst="ellipse">
            <a:avLst/>
          </a:prstGeom>
          <a:solidFill>
            <a:srgbClr val="7997B9"/>
          </a:solidFill>
          <a:ln w="25400">
            <a:noFill/>
            <a:prstDash val="sysDash"/>
            <a:round/>
            <a:headEnd/>
            <a:tailEnd/>
          </a:ln>
          <a:effectLst/>
          <a:extLst/>
        </p:spPr>
        <p:txBody>
          <a:bodyPr rot="0" spcFirstLastPara="0" vertOverflow="overflow" horzOverflow="overflow" vert="horz" wrap="square" lIns="40803" tIns="20399" rIns="40803" bIns="20399" numCol="1" spcCol="0" rtlCol="0" fromWordArt="0" anchor="ctr" anchorCtr="0" forceAA="0" compatLnSpc="1">
            <a:prstTxWarp prst="textNoShape">
              <a:avLst/>
            </a:prstTxWarp>
            <a:noAutofit/>
          </a:bodyPr>
          <a:lstStyle/>
          <a:p>
            <a:pPr algn="ctr" defTabSz="843457">
              <a:defRPr/>
            </a:pPr>
            <a:endParaRPr lang="en-US" sz="1200" b="1" kern="0" dirty="0">
              <a:solidFill>
                <a:sysClr val="windowText" lastClr="000000"/>
              </a:solidFill>
              <a:latin typeface="Arial" panose="020B0604020202020204" pitchFamily="34" charset="0"/>
              <a:cs typeface="Arial" panose="020B0604020202020204" pitchFamily="34" charset="0"/>
            </a:endParaRPr>
          </a:p>
        </p:txBody>
      </p:sp>
      <p:sp>
        <p:nvSpPr>
          <p:cNvPr id="10" name="Ellipse 405"/>
          <p:cNvSpPr>
            <a:spLocks noChangeAspect="1"/>
          </p:cNvSpPr>
          <p:nvPr/>
        </p:nvSpPr>
        <p:spPr bwMode="auto">
          <a:xfrm>
            <a:off x="7163927" y="2173043"/>
            <a:ext cx="2777488" cy="2776400"/>
          </a:xfrm>
          <a:prstGeom prst="ellipse">
            <a:avLst/>
          </a:prstGeom>
          <a:solidFill>
            <a:srgbClr val="5A7FA8">
              <a:lumMod val="60000"/>
              <a:lumOff val="40000"/>
            </a:srgbClr>
          </a:solidFill>
          <a:ln w="25400">
            <a:noFill/>
            <a:prstDash val="sysDash"/>
            <a:round/>
            <a:headEnd/>
            <a:tailEnd/>
          </a:ln>
          <a:effectLst/>
          <a:extLst/>
        </p:spPr>
        <p:txBody>
          <a:bodyPr rot="0" spcFirstLastPara="0" vertOverflow="overflow" horzOverflow="overflow" vert="horz" wrap="square" lIns="40803" tIns="20399" rIns="40803" bIns="20399" numCol="1" spcCol="0" rtlCol="0" fromWordArt="0" anchor="ctr" anchorCtr="0" forceAA="0" compatLnSpc="1">
            <a:prstTxWarp prst="textNoShape">
              <a:avLst/>
            </a:prstTxWarp>
            <a:noAutofit/>
          </a:bodyPr>
          <a:lstStyle/>
          <a:p>
            <a:pPr algn="ctr" defTabSz="843457">
              <a:defRPr/>
            </a:pPr>
            <a:endParaRPr lang="en-US" sz="1200" b="1" kern="0" dirty="0">
              <a:solidFill>
                <a:sysClr val="windowText" lastClr="000000"/>
              </a:solidFill>
              <a:latin typeface="Arial" panose="020B0604020202020204" pitchFamily="34" charset="0"/>
              <a:cs typeface="Arial" panose="020B0604020202020204" pitchFamily="34" charset="0"/>
            </a:endParaRPr>
          </a:p>
        </p:txBody>
      </p:sp>
      <p:sp>
        <p:nvSpPr>
          <p:cNvPr id="11" name="Ellipse 406"/>
          <p:cNvSpPr>
            <a:spLocks noChangeAspect="1"/>
          </p:cNvSpPr>
          <p:nvPr/>
        </p:nvSpPr>
        <p:spPr bwMode="auto">
          <a:xfrm>
            <a:off x="7511114" y="2498504"/>
            <a:ext cx="2083113" cy="2125474"/>
          </a:xfrm>
          <a:prstGeom prst="ellipse">
            <a:avLst/>
          </a:prstGeom>
          <a:solidFill>
            <a:srgbClr val="5A7FA8">
              <a:lumMod val="40000"/>
              <a:lumOff val="60000"/>
            </a:srgbClr>
          </a:solidFill>
          <a:ln w="25400">
            <a:noFill/>
            <a:prstDash val="sysDash"/>
            <a:round/>
            <a:headEnd/>
            <a:tailEnd/>
          </a:ln>
          <a:effectLst/>
          <a:extLst/>
        </p:spPr>
        <p:txBody>
          <a:bodyPr rot="0" spcFirstLastPara="0" vertOverflow="overflow" horzOverflow="overflow" vert="horz" wrap="square" lIns="40803" tIns="20399" rIns="40803" bIns="20399" numCol="1" spcCol="0" rtlCol="0" fromWordArt="0" anchor="ctr" anchorCtr="0" forceAA="0" compatLnSpc="1">
            <a:prstTxWarp prst="textNoShape">
              <a:avLst/>
            </a:prstTxWarp>
            <a:noAutofit/>
          </a:bodyPr>
          <a:lstStyle/>
          <a:p>
            <a:pPr algn="ctr" defTabSz="843457">
              <a:defRPr/>
            </a:pPr>
            <a:r>
              <a:rPr lang="en-US" sz="1200" b="1" kern="0" dirty="0">
                <a:solidFill>
                  <a:sysClr val="windowText" lastClr="000000"/>
                </a:solidFill>
                <a:latin typeface="Arial" panose="020B0604020202020204" pitchFamily="34" charset="0"/>
                <a:cs typeface="Arial" panose="020B0604020202020204" pitchFamily="34" charset="0"/>
              </a:rPr>
              <a:t>&lt;&lt;&lt;&lt;&lt;</a:t>
            </a:r>
          </a:p>
        </p:txBody>
      </p:sp>
      <p:sp>
        <p:nvSpPr>
          <p:cNvPr id="12" name="Ellipse 407"/>
          <p:cNvSpPr>
            <a:spLocks noChangeAspect="1"/>
          </p:cNvSpPr>
          <p:nvPr/>
        </p:nvSpPr>
        <p:spPr bwMode="auto">
          <a:xfrm>
            <a:off x="7858296" y="2867142"/>
            <a:ext cx="1388744" cy="1388200"/>
          </a:xfrm>
          <a:prstGeom prst="ellipse">
            <a:avLst/>
          </a:prstGeom>
          <a:solidFill>
            <a:srgbClr val="5A7FA8">
              <a:lumMod val="20000"/>
              <a:lumOff val="80000"/>
            </a:srgbClr>
          </a:solidFill>
          <a:ln w="25400">
            <a:noFill/>
            <a:prstDash val="sysDash"/>
            <a:round/>
            <a:headEnd/>
            <a:tailEnd/>
          </a:ln>
          <a:effectLst/>
          <a:extLst/>
        </p:spPr>
        <p:txBody>
          <a:bodyPr rot="0" spcFirstLastPara="0" vertOverflow="overflow" horzOverflow="overflow" vert="horz" wrap="square" lIns="40803" tIns="20399" rIns="40803" bIns="20399" numCol="1" spcCol="0" rtlCol="0" fromWordArt="0" anchor="ctr" anchorCtr="0" forceAA="0" compatLnSpc="1">
            <a:prstTxWarp prst="textNoShape">
              <a:avLst/>
            </a:prstTxWarp>
            <a:noAutofit/>
          </a:bodyPr>
          <a:lstStyle/>
          <a:p>
            <a:pPr algn="ctr" defTabSz="843457">
              <a:defRPr/>
            </a:pPr>
            <a:r>
              <a:rPr lang="en-US" sz="1200" b="1" kern="0" dirty="0">
                <a:solidFill>
                  <a:sysClr val="windowText" lastClr="000000"/>
                </a:solidFill>
                <a:latin typeface="Arial" panose="020B0604020202020204" pitchFamily="34" charset="0"/>
                <a:cs typeface="Arial" panose="020B0604020202020204" pitchFamily="34" charset="0"/>
              </a:rPr>
              <a:t>&lt;</a:t>
            </a:r>
          </a:p>
        </p:txBody>
      </p:sp>
      <p:sp>
        <p:nvSpPr>
          <p:cNvPr id="13" name="Gleichschenkliges Dreieck 65"/>
          <p:cNvSpPr/>
          <p:nvPr/>
        </p:nvSpPr>
        <p:spPr bwMode="auto">
          <a:xfrm rot="14440156">
            <a:off x="8409327" y="1733725"/>
            <a:ext cx="2225874" cy="2498184"/>
          </a:xfrm>
          <a:custGeom>
            <a:avLst/>
            <a:gdLst>
              <a:gd name="connsiteX0" fmla="*/ 0 w 2964798"/>
              <a:gd name="connsiteY0" fmla="*/ 2706172 h 2706172"/>
              <a:gd name="connsiteX1" fmla="*/ 1482399 w 2964798"/>
              <a:gd name="connsiteY1" fmla="*/ 0 h 2706172"/>
              <a:gd name="connsiteX2" fmla="*/ 2964798 w 2964798"/>
              <a:gd name="connsiteY2" fmla="*/ 2706172 h 2706172"/>
              <a:gd name="connsiteX3" fmla="*/ 0 w 2964798"/>
              <a:gd name="connsiteY3" fmla="*/ 2706172 h 2706172"/>
              <a:gd name="connsiteX0" fmla="*/ 0 w 2964798"/>
              <a:gd name="connsiteY0" fmla="*/ 2706172 h 2706172"/>
              <a:gd name="connsiteX1" fmla="*/ 357309 w 2964798"/>
              <a:gd name="connsiteY1" fmla="*/ 2055761 h 2706172"/>
              <a:gd name="connsiteX2" fmla="*/ 1482399 w 2964798"/>
              <a:gd name="connsiteY2" fmla="*/ 0 h 2706172"/>
              <a:gd name="connsiteX3" fmla="*/ 2964798 w 2964798"/>
              <a:gd name="connsiteY3" fmla="*/ 2706172 h 2706172"/>
              <a:gd name="connsiteX4" fmla="*/ 0 w 2964798"/>
              <a:gd name="connsiteY4" fmla="*/ 2706172 h 2706172"/>
              <a:gd name="connsiteX0" fmla="*/ 489200 w 2607489"/>
              <a:gd name="connsiteY0" fmla="*/ 2132951 h 2706172"/>
              <a:gd name="connsiteX1" fmla="*/ 0 w 2607489"/>
              <a:gd name="connsiteY1" fmla="*/ 2055761 h 2706172"/>
              <a:gd name="connsiteX2" fmla="*/ 1125090 w 2607489"/>
              <a:gd name="connsiteY2" fmla="*/ 0 h 2706172"/>
              <a:gd name="connsiteX3" fmla="*/ 2607489 w 2607489"/>
              <a:gd name="connsiteY3" fmla="*/ 2706172 h 2706172"/>
              <a:gd name="connsiteX4" fmla="*/ 489200 w 2607489"/>
              <a:gd name="connsiteY4" fmla="*/ 2132951 h 2706172"/>
              <a:gd name="connsiteX0" fmla="*/ 489200 w 2607489"/>
              <a:gd name="connsiteY0" fmla="*/ 2132951 h 2706172"/>
              <a:gd name="connsiteX1" fmla="*/ 0 w 2607489"/>
              <a:gd name="connsiteY1" fmla="*/ 2055761 h 2706172"/>
              <a:gd name="connsiteX2" fmla="*/ 1125090 w 2607489"/>
              <a:gd name="connsiteY2" fmla="*/ 0 h 2706172"/>
              <a:gd name="connsiteX3" fmla="*/ 2271500 w 2607489"/>
              <a:gd name="connsiteY3" fmla="*/ 2081511 h 2706172"/>
              <a:gd name="connsiteX4" fmla="*/ 2607489 w 2607489"/>
              <a:gd name="connsiteY4" fmla="*/ 2706172 h 2706172"/>
              <a:gd name="connsiteX5" fmla="*/ 489200 w 2607489"/>
              <a:gd name="connsiteY5" fmla="*/ 2132951 h 2706172"/>
              <a:gd name="connsiteX0" fmla="*/ 489200 w 2271500"/>
              <a:gd name="connsiteY0" fmla="*/ 2132951 h 2132951"/>
              <a:gd name="connsiteX1" fmla="*/ 0 w 2271500"/>
              <a:gd name="connsiteY1" fmla="*/ 2055761 h 2132951"/>
              <a:gd name="connsiteX2" fmla="*/ 1125090 w 2271500"/>
              <a:gd name="connsiteY2" fmla="*/ 0 h 2132951"/>
              <a:gd name="connsiteX3" fmla="*/ 2271500 w 2271500"/>
              <a:gd name="connsiteY3" fmla="*/ 2081511 h 2132951"/>
              <a:gd name="connsiteX4" fmla="*/ 489200 w 2271500"/>
              <a:gd name="connsiteY4" fmla="*/ 2132951 h 2132951"/>
              <a:gd name="connsiteX0" fmla="*/ 2271500 w 2271500"/>
              <a:gd name="connsiteY0" fmla="*/ 2081511 h 2081511"/>
              <a:gd name="connsiteX1" fmla="*/ 0 w 2271500"/>
              <a:gd name="connsiteY1" fmla="*/ 2055761 h 2081511"/>
              <a:gd name="connsiteX2" fmla="*/ 1125090 w 2271500"/>
              <a:gd name="connsiteY2" fmla="*/ 0 h 2081511"/>
              <a:gd name="connsiteX3" fmla="*/ 2271500 w 2271500"/>
              <a:gd name="connsiteY3" fmla="*/ 2081511 h 2081511"/>
              <a:gd name="connsiteX0" fmla="*/ 2271500 w 2271500"/>
              <a:gd name="connsiteY0" fmla="*/ 2081511 h 2081511"/>
              <a:gd name="connsiteX1" fmla="*/ 1013448 w 2271500"/>
              <a:gd name="connsiteY1" fmla="*/ 2046981 h 2081511"/>
              <a:gd name="connsiteX2" fmla="*/ 0 w 2271500"/>
              <a:gd name="connsiteY2" fmla="*/ 2055761 h 2081511"/>
              <a:gd name="connsiteX3" fmla="*/ 1125090 w 2271500"/>
              <a:gd name="connsiteY3" fmla="*/ 0 h 2081511"/>
              <a:gd name="connsiteX4" fmla="*/ 2271500 w 2271500"/>
              <a:gd name="connsiteY4" fmla="*/ 2081511 h 2081511"/>
              <a:gd name="connsiteX0" fmla="*/ 2271500 w 2271500"/>
              <a:gd name="connsiteY0" fmla="*/ 2081511 h 2336259"/>
              <a:gd name="connsiteX1" fmla="*/ 1025717 w 2271500"/>
              <a:gd name="connsiteY1" fmla="*/ 2336259 h 2336259"/>
              <a:gd name="connsiteX2" fmla="*/ 0 w 2271500"/>
              <a:gd name="connsiteY2" fmla="*/ 2055761 h 2336259"/>
              <a:gd name="connsiteX3" fmla="*/ 1125090 w 2271500"/>
              <a:gd name="connsiteY3" fmla="*/ 0 h 2336259"/>
              <a:gd name="connsiteX4" fmla="*/ 2271500 w 2271500"/>
              <a:gd name="connsiteY4" fmla="*/ 2081511 h 2336259"/>
              <a:gd name="connsiteX0" fmla="*/ 2271500 w 2271500"/>
              <a:gd name="connsiteY0" fmla="*/ 2081511 h 2095082"/>
              <a:gd name="connsiteX1" fmla="*/ 1047603 w 2271500"/>
              <a:gd name="connsiteY1" fmla="*/ 2095082 h 2095082"/>
              <a:gd name="connsiteX2" fmla="*/ 0 w 2271500"/>
              <a:gd name="connsiteY2" fmla="*/ 2055761 h 2095082"/>
              <a:gd name="connsiteX3" fmla="*/ 1125090 w 2271500"/>
              <a:gd name="connsiteY3" fmla="*/ 0 h 2095082"/>
              <a:gd name="connsiteX4" fmla="*/ 2271500 w 2271500"/>
              <a:gd name="connsiteY4" fmla="*/ 2081511 h 2095082"/>
              <a:gd name="connsiteX0" fmla="*/ 2271500 w 2271500"/>
              <a:gd name="connsiteY0" fmla="*/ 2081511 h 2095082"/>
              <a:gd name="connsiteX1" fmla="*/ 1047603 w 2271500"/>
              <a:gd name="connsiteY1" fmla="*/ 2095082 h 2095082"/>
              <a:gd name="connsiteX2" fmla="*/ 385312 w 2271500"/>
              <a:gd name="connsiteY2" fmla="*/ 2061659 h 2095082"/>
              <a:gd name="connsiteX3" fmla="*/ 0 w 2271500"/>
              <a:gd name="connsiteY3" fmla="*/ 2055761 h 2095082"/>
              <a:gd name="connsiteX4" fmla="*/ 1125090 w 2271500"/>
              <a:gd name="connsiteY4" fmla="*/ 0 h 2095082"/>
              <a:gd name="connsiteX5" fmla="*/ 2271500 w 2271500"/>
              <a:gd name="connsiteY5" fmla="*/ 2081511 h 2095082"/>
              <a:gd name="connsiteX0" fmla="*/ 2271500 w 2271500"/>
              <a:gd name="connsiteY0" fmla="*/ 2081511 h 2095082"/>
              <a:gd name="connsiteX1" fmla="*/ 1047603 w 2271500"/>
              <a:gd name="connsiteY1" fmla="*/ 2095082 h 2095082"/>
              <a:gd name="connsiteX2" fmla="*/ 334567 w 2271500"/>
              <a:gd name="connsiteY2" fmla="*/ 1840856 h 2095082"/>
              <a:gd name="connsiteX3" fmla="*/ 0 w 2271500"/>
              <a:gd name="connsiteY3" fmla="*/ 2055761 h 2095082"/>
              <a:gd name="connsiteX4" fmla="*/ 1125090 w 2271500"/>
              <a:gd name="connsiteY4" fmla="*/ 0 h 2095082"/>
              <a:gd name="connsiteX5" fmla="*/ 2271500 w 2271500"/>
              <a:gd name="connsiteY5" fmla="*/ 2081511 h 2095082"/>
              <a:gd name="connsiteX0" fmla="*/ 2271500 w 2271500"/>
              <a:gd name="connsiteY0" fmla="*/ 2081511 h 2095082"/>
              <a:gd name="connsiteX1" fmla="*/ 1047603 w 2271500"/>
              <a:gd name="connsiteY1" fmla="*/ 2095082 h 2095082"/>
              <a:gd name="connsiteX2" fmla="*/ 318435 w 2271500"/>
              <a:gd name="connsiteY2" fmla="*/ 1962899 h 2095082"/>
              <a:gd name="connsiteX3" fmla="*/ 0 w 2271500"/>
              <a:gd name="connsiteY3" fmla="*/ 2055761 h 2095082"/>
              <a:gd name="connsiteX4" fmla="*/ 1125090 w 2271500"/>
              <a:gd name="connsiteY4" fmla="*/ 0 h 2095082"/>
              <a:gd name="connsiteX5" fmla="*/ 2271500 w 2271500"/>
              <a:gd name="connsiteY5" fmla="*/ 2081511 h 2095082"/>
              <a:gd name="connsiteX0" fmla="*/ 2271500 w 2271500"/>
              <a:gd name="connsiteY0" fmla="*/ 2081511 h 2095082"/>
              <a:gd name="connsiteX1" fmla="*/ 1047603 w 2271500"/>
              <a:gd name="connsiteY1" fmla="*/ 2095082 h 2095082"/>
              <a:gd name="connsiteX2" fmla="*/ 318435 w 2271500"/>
              <a:gd name="connsiteY2" fmla="*/ 1962899 h 2095082"/>
              <a:gd name="connsiteX3" fmla="*/ 0 w 2271500"/>
              <a:gd name="connsiteY3" fmla="*/ 2055761 h 2095082"/>
              <a:gd name="connsiteX4" fmla="*/ 1125090 w 2271500"/>
              <a:gd name="connsiteY4" fmla="*/ 0 h 2095082"/>
              <a:gd name="connsiteX5" fmla="*/ 2271500 w 2271500"/>
              <a:gd name="connsiteY5" fmla="*/ 2081511 h 2095082"/>
              <a:gd name="connsiteX0" fmla="*/ 2271500 w 2271500"/>
              <a:gd name="connsiteY0" fmla="*/ 2081511 h 2095082"/>
              <a:gd name="connsiteX1" fmla="*/ 1047603 w 2271500"/>
              <a:gd name="connsiteY1" fmla="*/ 2095082 h 2095082"/>
              <a:gd name="connsiteX2" fmla="*/ 318435 w 2271500"/>
              <a:gd name="connsiteY2" fmla="*/ 1962899 h 2095082"/>
              <a:gd name="connsiteX3" fmla="*/ 0 w 2271500"/>
              <a:gd name="connsiteY3" fmla="*/ 2055761 h 2095082"/>
              <a:gd name="connsiteX4" fmla="*/ 1125090 w 2271500"/>
              <a:gd name="connsiteY4" fmla="*/ 0 h 2095082"/>
              <a:gd name="connsiteX5" fmla="*/ 2271500 w 2271500"/>
              <a:gd name="connsiteY5" fmla="*/ 2081511 h 2095082"/>
              <a:gd name="connsiteX0" fmla="*/ 2271500 w 2271500"/>
              <a:gd name="connsiteY0" fmla="*/ 2081511 h 2185176"/>
              <a:gd name="connsiteX1" fmla="*/ 1005722 w 2271500"/>
              <a:gd name="connsiteY1" fmla="*/ 2185176 h 2185176"/>
              <a:gd name="connsiteX2" fmla="*/ 318435 w 2271500"/>
              <a:gd name="connsiteY2" fmla="*/ 1962899 h 2185176"/>
              <a:gd name="connsiteX3" fmla="*/ 0 w 2271500"/>
              <a:gd name="connsiteY3" fmla="*/ 2055761 h 2185176"/>
              <a:gd name="connsiteX4" fmla="*/ 1125090 w 2271500"/>
              <a:gd name="connsiteY4" fmla="*/ 0 h 2185176"/>
              <a:gd name="connsiteX5" fmla="*/ 2271500 w 2271500"/>
              <a:gd name="connsiteY5" fmla="*/ 2081511 h 2185176"/>
              <a:gd name="connsiteX0" fmla="*/ 2271500 w 2271500"/>
              <a:gd name="connsiteY0" fmla="*/ 2081511 h 2185176"/>
              <a:gd name="connsiteX1" fmla="*/ 1005722 w 2271500"/>
              <a:gd name="connsiteY1" fmla="*/ 2185176 h 2185176"/>
              <a:gd name="connsiteX2" fmla="*/ 367025 w 2271500"/>
              <a:gd name="connsiteY2" fmla="*/ 2016422 h 2185176"/>
              <a:gd name="connsiteX3" fmla="*/ 0 w 2271500"/>
              <a:gd name="connsiteY3" fmla="*/ 2055761 h 2185176"/>
              <a:gd name="connsiteX4" fmla="*/ 1125090 w 2271500"/>
              <a:gd name="connsiteY4" fmla="*/ 0 h 2185176"/>
              <a:gd name="connsiteX5" fmla="*/ 2271500 w 2271500"/>
              <a:gd name="connsiteY5" fmla="*/ 2081511 h 2185176"/>
              <a:gd name="connsiteX0" fmla="*/ 2271500 w 2271500"/>
              <a:gd name="connsiteY0" fmla="*/ 2081511 h 2185176"/>
              <a:gd name="connsiteX1" fmla="*/ 1005722 w 2271500"/>
              <a:gd name="connsiteY1" fmla="*/ 2185176 h 2185176"/>
              <a:gd name="connsiteX2" fmla="*/ 367025 w 2271500"/>
              <a:gd name="connsiteY2" fmla="*/ 2016422 h 2185176"/>
              <a:gd name="connsiteX3" fmla="*/ 0 w 2271500"/>
              <a:gd name="connsiteY3" fmla="*/ 2055761 h 2185176"/>
              <a:gd name="connsiteX4" fmla="*/ 1125090 w 2271500"/>
              <a:gd name="connsiteY4" fmla="*/ 0 h 2185176"/>
              <a:gd name="connsiteX5" fmla="*/ 2271500 w 2271500"/>
              <a:gd name="connsiteY5" fmla="*/ 2081511 h 2185176"/>
              <a:gd name="connsiteX0" fmla="*/ 2271500 w 2271500"/>
              <a:gd name="connsiteY0" fmla="*/ 2081511 h 2185176"/>
              <a:gd name="connsiteX1" fmla="*/ 1005722 w 2271500"/>
              <a:gd name="connsiteY1" fmla="*/ 2185176 h 2185176"/>
              <a:gd name="connsiteX2" fmla="*/ 367025 w 2271500"/>
              <a:gd name="connsiteY2" fmla="*/ 2016422 h 2185176"/>
              <a:gd name="connsiteX3" fmla="*/ 0 w 2271500"/>
              <a:gd name="connsiteY3" fmla="*/ 2055761 h 2185176"/>
              <a:gd name="connsiteX4" fmla="*/ 1125090 w 2271500"/>
              <a:gd name="connsiteY4" fmla="*/ 0 h 2185176"/>
              <a:gd name="connsiteX5" fmla="*/ 2271500 w 2271500"/>
              <a:gd name="connsiteY5" fmla="*/ 2081511 h 2185176"/>
              <a:gd name="connsiteX0" fmla="*/ 2271500 w 2271500"/>
              <a:gd name="connsiteY0" fmla="*/ 2081510 h 2185176"/>
              <a:gd name="connsiteX1" fmla="*/ 1005722 w 2271500"/>
              <a:gd name="connsiteY1" fmla="*/ 2185176 h 2185176"/>
              <a:gd name="connsiteX2" fmla="*/ 367025 w 2271500"/>
              <a:gd name="connsiteY2" fmla="*/ 2016422 h 2185176"/>
              <a:gd name="connsiteX3" fmla="*/ 0 w 2271500"/>
              <a:gd name="connsiteY3" fmla="*/ 2055761 h 2185176"/>
              <a:gd name="connsiteX4" fmla="*/ 1125090 w 2271500"/>
              <a:gd name="connsiteY4" fmla="*/ 0 h 2185176"/>
              <a:gd name="connsiteX5" fmla="*/ 2271500 w 2271500"/>
              <a:gd name="connsiteY5" fmla="*/ 2081510 h 2185176"/>
              <a:gd name="connsiteX0" fmla="*/ 2271500 w 2271500"/>
              <a:gd name="connsiteY0" fmla="*/ 2081510 h 2185176"/>
              <a:gd name="connsiteX1" fmla="*/ 1005722 w 2271500"/>
              <a:gd name="connsiteY1" fmla="*/ 2185176 h 2185176"/>
              <a:gd name="connsiteX2" fmla="*/ 367025 w 2271500"/>
              <a:gd name="connsiteY2" fmla="*/ 2016422 h 2185176"/>
              <a:gd name="connsiteX3" fmla="*/ 0 w 2271500"/>
              <a:gd name="connsiteY3" fmla="*/ 2055761 h 2185176"/>
              <a:gd name="connsiteX4" fmla="*/ 1125090 w 2271500"/>
              <a:gd name="connsiteY4" fmla="*/ 0 h 2185176"/>
              <a:gd name="connsiteX5" fmla="*/ 2200013 w 2271500"/>
              <a:gd name="connsiteY5" fmla="*/ 1927560 h 2185176"/>
              <a:gd name="connsiteX6" fmla="*/ 2271500 w 2271500"/>
              <a:gd name="connsiteY6" fmla="*/ 2081510 h 2185176"/>
              <a:gd name="connsiteX0" fmla="*/ 2087580 w 2200013"/>
              <a:gd name="connsiteY0" fmla="*/ 2004390 h 2185176"/>
              <a:gd name="connsiteX1" fmla="*/ 1005722 w 2200013"/>
              <a:gd name="connsiteY1" fmla="*/ 2185176 h 2185176"/>
              <a:gd name="connsiteX2" fmla="*/ 367025 w 2200013"/>
              <a:gd name="connsiteY2" fmla="*/ 2016422 h 2185176"/>
              <a:gd name="connsiteX3" fmla="*/ 0 w 2200013"/>
              <a:gd name="connsiteY3" fmla="*/ 2055761 h 2185176"/>
              <a:gd name="connsiteX4" fmla="*/ 1125090 w 2200013"/>
              <a:gd name="connsiteY4" fmla="*/ 0 h 2185176"/>
              <a:gd name="connsiteX5" fmla="*/ 2200013 w 2200013"/>
              <a:gd name="connsiteY5" fmla="*/ 1927560 h 2185176"/>
              <a:gd name="connsiteX6" fmla="*/ 2087580 w 2200013"/>
              <a:gd name="connsiteY6" fmla="*/ 2004390 h 2185176"/>
              <a:gd name="connsiteX0" fmla="*/ 2087580 w 2200013"/>
              <a:gd name="connsiteY0" fmla="*/ 2004390 h 2185176"/>
              <a:gd name="connsiteX1" fmla="*/ 1005722 w 2200013"/>
              <a:gd name="connsiteY1" fmla="*/ 2185176 h 2185176"/>
              <a:gd name="connsiteX2" fmla="*/ 367025 w 2200013"/>
              <a:gd name="connsiteY2" fmla="*/ 2016422 h 2185176"/>
              <a:gd name="connsiteX3" fmla="*/ 0 w 2200013"/>
              <a:gd name="connsiteY3" fmla="*/ 2055761 h 2185176"/>
              <a:gd name="connsiteX4" fmla="*/ 1125090 w 2200013"/>
              <a:gd name="connsiteY4" fmla="*/ 0 h 2185176"/>
              <a:gd name="connsiteX5" fmla="*/ 2200013 w 2200013"/>
              <a:gd name="connsiteY5" fmla="*/ 1927560 h 2185176"/>
              <a:gd name="connsiteX6" fmla="*/ 2087580 w 2200013"/>
              <a:gd name="connsiteY6" fmla="*/ 2004390 h 218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0013" h="2185176">
                <a:moveTo>
                  <a:pt x="2087580" y="2004390"/>
                </a:moveTo>
                <a:cubicBezTo>
                  <a:pt x="1529442" y="2198403"/>
                  <a:pt x="1366341" y="2124914"/>
                  <a:pt x="1005722" y="2185176"/>
                </a:cubicBezTo>
                <a:cubicBezTo>
                  <a:pt x="762666" y="2141115"/>
                  <a:pt x="558646" y="2136466"/>
                  <a:pt x="367025" y="2016422"/>
                </a:cubicBezTo>
                <a:cubicBezTo>
                  <a:pt x="192360" y="1982655"/>
                  <a:pt x="122342" y="2042648"/>
                  <a:pt x="0" y="2055761"/>
                </a:cubicBezTo>
                <a:lnTo>
                  <a:pt x="1125090" y="0"/>
                </a:lnTo>
                <a:lnTo>
                  <a:pt x="2200013" y="1927560"/>
                </a:lnTo>
                <a:lnTo>
                  <a:pt x="2087580" y="2004390"/>
                </a:lnTo>
                <a:close/>
              </a:path>
            </a:pathLst>
          </a:custGeom>
          <a:solidFill>
            <a:srgbClr val="FFFFFF"/>
          </a:solidFill>
          <a:ln w="5670">
            <a:noFill/>
            <a:round/>
            <a:headEnd/>
            <a:tailEnd/>
          </a:ln>
          <a:effectLst/>
          <a:extLst/>
        </p:spPr>
        <p:txBody>
          <a:bodyPr rot="0" spcFirstLastPara="0" vertOverflow="overflow" horzOverflow="overflow" vert="horz" wrap="square" lIns="44281" tIns="22140" rIns="44281" bIns="22140"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sp>
        <p:nvSpPr>
          <p:cNvPr id="14" name="Ellipse 409"/>
          <p:cNvSpPr>
            <a:spLocks noChangeAspect="1"/>
          </p:cNvSpPr>
          <p:nvPr/>
        </p:nvSpPr>
        <p:spPr bwMode="auto">
          <a:xfrm>
            <a:off x="8205480" y="3214187"/>
            <a:ext cx="694371" cy="694100"/>
          </a:xfrm>
          <a:prstGeom prst="ellipse">
            <a:avLst/>
          </a:prstGeom>
          <a:solidFill>
            <a:srgbClr val="FFFFFF">
              <a:lumMod val="95000"/>
            </a:srgbClr>
          </a:solidFill>
          <a:ln w="25400">
            <a:noFill/>
            <a:prstDash val="sysDash"/>
            <a:round/>
            <a:headEnd/>
            <a:tailEnd/>
          </a:ln>
          <a:effectLst/>
          <a:extLst/>
        </p:spPr>
        <p:txBody>
          <a:bodyPr rot="0" spcFirstLastPara="0" vertOverflow="overflow" horzOverflow="overflow" vert="horz" wrap="square" lIns="40803" tIns="20399" rIns="40803" bIns="20399" numCol="1" spcCol="0" rtlCol="0" fromWordArt="0" anchor="ctr" anchorCtr="0" forceAA="0" compatLnSpc="1">
            <a:prstTxWarp prst="textNoShape">
              <a:avLst/>
            </a:prstTxWarp>
            <a:noAutofit/>
          </a:bodyPr>
          <a:lstStyle/>
          <a:p>
            <a:pPr algn="ctr" defTabSz="843745">
              <a:defRPr/>
            </a:pPr>
            <a:endParaRPr lang="en-US" sz="1200" b="1" kern="0" dirty="0">
              <a:solidFill>
                <a:sysClr val="windowText" lastClr="000000"/>
              </a:solidFill>
              <a:latin typeface="Arial" panose="020B0604020202020204" pitchFamily="34" charset="0"/>
              <a:cs typeface="Arial" panose="020B0604020202020204" pitchFamily="34" charset="0"/>
            </a:endParaRPr>
          </a:p>
        </p:txBody>
      </p:sp>
      <p:sp>
        <p:nvSpPr>
          <p:cNvPr id="17" name="Gleichschenkliges Dreieck 412"/>
          <p:cNvSpPr/>
          <p:nvPr/>
        </p:nvSpPr>
        <p:spPr bwMode="auto">
          <a:xfrm rot="14440156">
            <a:off x="8383561" y="2752048"/>
            <a:ext cx="1169857" cy="1065835"/>
          </a:xfrm>
          <a:prstGeom prst="triangle">
            <a:avLst/>
          </a:prstGeom>
          <a:solidFill>
            <a:srgbClr val="FFFFFF"/>
          </a:solidFill>
          <a:ln w="5670">
            <a:noFill/>
            <a:round/>
            <a:headEnd/>
            <a:tailEnd/>
          </a:ln>
          <a:effectLst/>
          <a:extLst/>
        </p:spPr>
        <p:txBody>
          <a:bodyPr rot="0" spcFirstLastPara="0" vertOverflow="overflow" horzOverflow="overflow" vert="horz" wrap="square" lIns="44281" tIns="22140" rIns="44281" bIns="22140"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sp>
        <p:nvSpPr>
          <p:cNvPr id="20" name="Textfeld 421"/>
          <p:cNvSpPr txBox="1"/>
          <p:nvPr/>
        </p:nvSpPr>
        <p:spPr>
          <a:xfrm>
            <a:off x="8979301" y="1093460"/>
            <a:ext cx="1521250" cy="184594"/>
          </a:xfrm>
          <a:prstGeom prst="rect">
            <a:avLst/>
          </a:prstGeom>
          <a:noFill/>
        </p:spPr>
        <p:txBody>
          <a:bodyPr wrap="none" lIns="0" tIns="0" rIns="0" bIns="0" rtlCol="0">
            <a:spAutoFit/>
          </a:bodyPr>
          <a:lstStyle/>
          <a:p>
            <a:pPr defTabSz="843457">
              <a:buClr>
                <a:srgbClr val="00549F"/>
              </a:buClr>
              <a:buSzPct val="90000"/>
              <a:tabLst>
                <a:tab pos="246009" algn="l"/>
                <a:tab pos="582806" algn="l"/>
                <a:tab pos="904959" algn="l"/>
              </a:tabLst>
              <a:defRPr/>
            </a:pPr>
            <a:r>
              <a:rPr lang="en-US" sz="1200" b="1" kern="0" dirty="0">
                <a:solidFill>
                  <a:srgbClr val="000000"/>
                </a:solidFill>
                <a:latin typeface="Arial" panose="020B0604020202020204" pitchFamily="34" charset="0"/>
                <a:cs typeface="Arial" panose="020B0604020202020204" pitchFamily="34" charset="0"/>
              </a:rPr>
              <a:t>Information Systems</a:t>
            </a:r>
          </a:p>
        </p:txBody>
      </p:sp>
      <p:sp>
        <p:nvSpPr>
          <p:cNvPr id="21" name="Textfeld 422"/>
          <p:cNvSpPr txBox="1"/>
          <p:nvPr/>
        </p:nvSpPr>
        <p:spPr>
          <a:xfrm>
            <a:off x="8992483" y="5804542"/>
            <a:ext cx="538609" cy="184594"/>
          </a:xfrm>
          <a:prstGeom prst="rect">
            <a:avLst/>
          </a:prstGeom>
          <a:noFill/>
        </p:spPr>
        <p:txBody>
          <a:bodyPr wrap="none" lIns="0" tIns="0" rIns="0" bIns="0" rtlCol="0">
            <a:spAutoFit/>
          </a:bodyPr>
          <a:lstStyle/>
          <a:p>
            <a:pPr defTabSz="843457">
              <a:spcAft>
                <a:spcPts val="1108"/>
              </a:spcAft>
              <a:buClr>
                <a:srgbClr val="00549F"/>
              </a:buClr>
              <a:buSzPct val="90000"/>
              <a:tabLst>
                <a:tab pos="246009" algn="l"/>
                <a:tab pos="582806" algn="l"/>
                <a:tab pos="904959" algn="l"/>
              </a:tabLst>
              <a:defRPr/>
            </a:pPr>
            <a:r>
              <a:rPr lang="en-US" sz="1200" b="1" kern="0" dirty="0">
                <a:solidFill>
                  <a:srgbClr val="000000"/>
                </a:solidFill>
                <a:latin typeface="Arial" panose="020B0604020202020204" pitchFamily="34" charset="0"/>
                <a:cs typeface="Arial" panose="020B0604020202020204" pitchFamily="34" charset="0"/>
              </a:rPr>
              <a:t>Culture</a:t>
            </a:r>
          </a:p>
        </p:txBody>
      </p:sp>
      <p:sp>
        <p:nvSpPr>
          <p:cNvPr id="22" name="Rechteck 441"/>
          <p:cNvSpPr/>
          <p:nvPr/>
        </p:nvSpPr>
        <p:spPr bwMode="auto">
          <a:xfrm>
            <a:off x="6278960" y="3408602"/>
            <a:ext cx="4547413" cy="306388"/>
          </a:xfrm>
          <a:prstGeom prst="rect">
            <a:avLst/>
          </a:prstGeom>
          <a:solidFill>
            <a:srgbClr val="FFFFFF"/>
          </a:solidFill>
          <a:ln w="5670">
            <a:noFill/>
            <a:round/>
            <a:headEnd/>
            <a:tailEnd/>
          </a:ln>
          <a:effectLst/>
          <a:extLst/>
        </p:spPr>
        <p:txBody>
          <a:bodyPr rot="0" spcFirstLastPara="0" vertOverflow="overflow" horzOverflow="overflow" vert="horz" wrap="square" lIns="44281" tIns="22140" rIns="44281" bIns="22140"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sp>
        <p:nvSpPr>
          <p:cNvPr id="23" name="Rechteck 442"/>
          <p:cNvSpPr/>
          <p:nvPr/>
        </p:nvSpPr>
        <p:spPr bwMode="auto">
          <a:xfrm rot="5400000">
            <a:off x="6243839" y="3407982"/>
            <a:ext cx="4602980" cy="306507"/>
          </a:xfrm>
          <a:prstGeom prst="rect">
            <a:avLst/>
          </a:prstGeom>
          <a:solidFill>
            <a:srgbClr val="FFFFFF"/>
          </a:solidFill>
          <a:ln w="5670">
            <a:noFill/>
            <a:round/>
            <a:headEnd/>
            <a:tailEnd/>
          </a:ln>
          <a:effectLst/>
          <a:extLst/>
        </p:spPr>
        <p:txBody>
          <a:bodyPr rot="0" spcFirstLastPara="0" vertOverflow="overflow" horzOverflow="overflow" vert="horz" wrap="square" lIns="44281" tIns="22140" rIns="44281" bIns="22140"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cxnSp>
        <p:nvCxnSpPr>
          <p:cNvPr id="24" name="Gerade Verbindung mit Pfeil 443"/>
          <p:cNvCxnSpPr/>
          <p:nvPr/>
        </p:nvCxnSpPr>
        <p:spPr bwMode="auto">
          <a:xfrm>
            <a:off x="8552663" y="1266577"/>
            <a:ext cx="0" cy="4589321"/>
          </a:xfrm>
          <a:prstGeom prst="straightConnector1">
            <a:avLst/>
          </a:prstGeom>
          <a:solidFill>
            <a:srgbClr val="00549C"/>
          </a:solidFill>
          <a:ln w="38100" cap="flat" cmpd="sng" algn="ctr">
            <a:solidFill>
              <a:srgbClr val="F6A80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6" name="Ellipse 447"/>
          <p:cNvSpPr/>
          <p:nvPr/>
        </p:nvSpPr>
        <p:spPr bwMode="auto">
          <a:xfrm>
            <a:off x="8668893" y="2967180"/>
            <a:ext cx="266858" cy="266755"/>
          </a:xfrm>
          <a:prstGeom prst="ellipse">
            <a:avLst/>
          </a:prstGeom>
          <a:solidFill>
            <a:srgbClr val="F6A800"/>
          </a:solidFill>
          <a:ln w="5670">
            <a:noFill/>
            <a:round/>
            <a:headEnd/>
            <a:tailEnd/>
          </a:ln>
          <a:effectLst/>
          <a:extLst/>
        </p:spPr>
        <p:txBody>
          <a:bodyPr rot="0" spcFirstLastPara="0" vertOverflow="overflow" horzOverflow="overflow" vert="horz" wrap="square" lIns="44281" tIns="22140" rIns="44281" bIns="22140" numCol="1" spcCol="0" rtlCol="0" fromWordArt="0" anchor="ctr" anchorCtr="0" forceAA="0" compatLnSpc="1">
            <a:prstTxWarp prst="textNoShape">
              <a:avLst/>
            </a:prstTxWarp>
            <a:noAutofit/>
          </a:bodyPr>
          <a:lstStyle/>
          <a:p>
            <a:pPr algn="ctr" defTabSz="843457">
              <a:defRPr/>
            </a:pPr>
            <a:r>
              <a:rPr lang="en-US" sz="1200" kern="0" dirty="0">
                <a:solidFill>
                  <a:srgbClr val="FFFFFF"/>
                </a:solidFill>
                <a:latin typeface="Arial" panose="020B0604020202020204" pitchFamily="34" charset="0"/>
                <a:cs typeface="Arial" panose="020B0604020202020204" pitchFamily="34" charset="0"/>
              </a:rPr>
              <a:t>2</a:t>
            </a:r>
          </a:p>
        </p:txBody>
      </p:sp>
      <p:sp>
        <p:nvSpPr>
          <p:cNvPr id="27" name="Textfeld 448"/>
          <p:cNvSpPr txBox="1"/>
          <p:nvPr/>
        </p:nvSpPr>
        <p:spPr>
          <a:xfrm>
            <a:off x="7354424" y="1093460"/>
            <a:ext cx="783869" cy="184594"/>
          </a:xfrm>
          <a:prstGeom prst="rect">
            <a:avLst/>
          </a:prstGeom>
          <a:noFill/>
        </p:spPr>
        <p:txBody>
          <a:bodyPr wrap="none" lIns="0" tIns="0" rIns="0" bIns="0" rtlCol="0">
            <a:spAutoFit/>
          </a:bodyPr>
          <a:lstStyle/>
          <a:p>
            <a:pPr defTabSz="843457">
              <a:spcAft>
                <a:spcPts val="1108"/>
              </a:spcAft>
              <a:buClr>
                <a:srgbClr val="00549F"/>
              </a:buClr>
              <a:buSzPct val="90000"/>
              <a:tabLst>
                <a:tab pos="246009" algn="l"/>
                <a:tab pos="582806" algn="l"/>
                <a:tab pos="904959" algn="l"/>
              </a:tabLst>
              <a:defRPr/>
            </a:pPr>
            <a:r>
              <a:rPr lang="en-US" sz="1200" b="1" kern="0" dirty="0">
                <a:solidFill>
                  <a:srgbClr val="000000"/>
                </a:solidFill>
                <a:latin typeface="Arial" panose="020B0604020202020204" pitchFamily="34" charset="0"/>
                <a:cs typeface="Arial" panose="020B0604020202020204" pitchFamily="34" charset="0"/>
              </a:rPr>
              <a:t>Resources</a:t>
            </a:r>
          </a:p>
        </p:txBody>
      </p:sp>
      <p:sp>
        <p:nvSpPr>
          <p:cNvPr id="28" name="Textfeld 449"/>
          <p:cNvSpPr txBox="1"/>
          <p:nvPr/>
        </p:nvSpPr>
        <p:spPr>
          <a:xfrm>
            <a:off x="6379996" y="5804542"/>
            <a:ext cx="1796967" cy="184594"/>
          </a:xfrm>
          <a:prstGeom prst="rect">
            <a:avLst/>
          </a:prstGeom>
          <a:noFill/>
        </p:spPr>
        <p:txBody>
          <a:bodyPr wrap="none" lIns="0" tIns="0" rIns="0" bIns="0" rtlCol="0">
            <a:spAutoFit/>
          </a:bodyPr>
          <a:lstStyle/>
          <a:p>
            <a:pPr defTabSz="843457">
              <a:buClr>
                <a:srgbClr val="00549F"/>
              </a:buClr>
              <a:buSzPct val="90000"/>
              <a:tabLst>
                <a:tab pos="246009" algn="l"/>
                <a:tab pos="582806" algn="l"/>
                <a:tab pos="904959" algn="l"/>
              </a:tabLst>
              <a:defRPr/>
            </a:pPr>
            <a:r>
              <a:rPr lang="en-US" sz="1200" b="1" kern="0" dirty="0">
                <a:solidFill>
                  <a:srgbClr val="000000"/>
                </a:solidFill>
                <a:latin typeface="Arial" panose="020B0604020202020204" pitchFamily="34" charset="0"/>
                <a:cs typeface="Arial" panose="020B0604020202020204" pitchFamily="34" charset="0"/>
              </a:rPr>
              <a:t>Organizational Structure</a:t>
            </a:r>
          </a:p>
        </p:txBody>
      </p:sp>
      <p:sp>
        <p:nvSpPr>
          <p:cNvPr id="34" name="Textfeld 414"/>
          <p:cNvSpPr txBox="1"/>
          <p:nvPr/>
        </p:nvSpPr>
        <p:spPr>
          <a:xfrm>
            <a:off x="8959537" y="3013814"/>
            <a:ext cx="923330" cy="184594"/>
          </a:xfrm>
          <a:prstGeom prst="rect">
            <a:avLst/>
          </a:prstGeom>
          <a:noFill/>
        </p:spPr>
        <p:txBody>
          <a:bodyPr wrap="none" lIns="0" tIns="0" rIns="0" bIns="0" rtlCol="0">
            <a:spAutoFit/>
          </a:bodyPr>
          <a:lstStyle/>
          <a:p>
            <a:pPr defTabSz="843457">
              <a:spcAft>
                <a:spcPts val="1108"/>
              </a:spcAft>
              <a:buClr>
                <a:srgbClr val="00549F"/>
              </a:buClr>
              <a:buSzPct val="90000"/>
              <a:tabLst>
                <a:tab pos="246009" algn="l"/>
                <a:tab pos="582806" algn="l"/>
                <a:tab pos="904959" algn="l"/>
              </a:tabLst>
              <a:defRPr/>
            </a:pPr>
            <a:r>
              <a:rPr lang="en-US" sz="1200" b="1" kern="0" dirty="0">
                <a:solidFill>
                  <a:srgbClr val="000000"/>
                </a:solidFill>
                <a:latin typeface="Arial" panose="020B0604020202020204" pitchFamily="34" charset="0"/>
                <a:cs typeface="Arial" panose="020B0604020202020204" pitchFamily="34" charset="0"/>
              </a:rPr>
              <a:t>Connectivity</a:t>
            </a:r>
          </a:p>
        </p:txBody>
      </p:sp>
      <p:grpSp>
        <p:nvGrpSpPr>
          <p:cNvPr id="35" name="Gruppieren 423"/>
          <p:cNvGrpSpPr/>
          <p:nvPr/>
        </p:nvGrpSpPr>
        <p:grpSpPr>
          <a:xfrm>
            <a:off x="8252490" y="1139650"/>
            <a:ext cx="600348" cy="299763"/>
            <a:chOff x="2144140" y="1503850"/>
            <a:chExt cx="593142" cy="296280"/>
          </a:xfrm>
        </p:grpSpPr>
        <p:grpSp>
          <p:nvGrpSpPr>
            <p:cNvPr id="36" name="Gruppieren 424"/>
            <p:cNvGrpSpPr/>
            <p:nvPr/>
          </p:nvGrpSpPr>
          <p:grpSpPr>
            <a:xfrm rot="19800000">
              <a:off x="2144140" y="1503850"/>
              <a:ext cx="114144" cy="296280"/>
              <a:chOff x="2077076" y="1452921"/>
              <a:chExt cx="114144" cy="296280"/>
            </a:xfrm>
          </p:grpSpPr>
          <p:sp>
            <p:nvSpPr>
              <p:cNvPr id="41" name="Ellipse 429"/>
              <p:cNvSpPr/>
              <p:nvPr/>
            </p:nvSpPr>
            <p:spPr bwMode="auto">
              <a:xfrm>
                <a:off x="2077076" y="1635057"/>
                <a:ext cx="114144" cy="114144"/>
              </a:xfrm>
              <a:prstGeom prst="ellipse">
                <a:avLst/>
              </a:prstGeom>
              <a:solidFill>
                <a:srgbClr val="FFFFFF">
                  <a:lumMod val="65000"/>
                </a:srgbClr>
              </a:solidFill>
              <a:ln w="19050">
                <a:solidFill>
                  <a:srgbClr val="FFFFFF"/>
                </a:solidFill>
                <a:round/>
                <a:headEnd/>
                <a:tailEnd/>
              </a:ln>
              <a:effectLst/>
              <a:extLst/>
            </p:spPr>
            <p:txBody>
              <a:bodyPr rot="0" spcFirstLastPara="0" vertOverflow="overflow" horzOverflow="overflow" vert="horz" wrap="square" lIns="44296" tIns="22148" rIns="44296" bIns="22148"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sp>
            <p:nvSpPr>
              <p:cNvPr id="42" name="Ellipse 430"/>
              <p:cNvSpPr/>
              <p:nvPr/>
            </p:nvSpPr>
            <p:spPr bwMode="auto">
              <a:xfrm>
                <a:off x="2077076" y="1452921"/>
                <a:ext cx="114144" cy="114144"/>
              </a:xfrm>
              <a:prstGeom prst="ellipse">
                <a:avLst/>
              </a:prstGeom>
              <a:solidFill>
                <a:srgbClr val="00549C"/>
              </a:solidFill>
              <a:ln w="19050">
                <a:solidFill>
                  <a:srgbClr val="FFFFFF"/>
                </a:solidFill>
                <a:round/>
                <a:headEnd/>
                <a:tailEnd/>
              </a:ln>
              <a:effectLst/>
              <a:extLst/>
            </p:spPr>
            <p:txBody>
              <a:bodyPr rot="0" spcFirstLastPara="0" vertOverflow="overflow" horzOverflow="overflow" vert="horz" wrap="square" lIns="44296" tIns="22148" rIns="44296" bIns="22148"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cxnSp>
            <p:nvCxnSpPr>
              <p:cNvPr id="43" name="Gerader Verbinder 558095"/>
              <p:cNvCxnSpPr>
                <a:stCxn id="42" idx="4"/>
                <a:endCxn id="41" idx="0"/>
              </p:cNvCxnSpPr>
              <p:nvPr/>
            </p:nvCxnSpPr>
            <p:spPr bwMode="auto">
              <a:xfrm>
                <a:off x="2134148" y="1567065"/>
                <a:ext cx="0" cy="67992"/>
              </a:xfrm>
              <a:prstGeom prst="line">
                <a:avLst/>
              </a:prstGeom>
              <a:solidFill>
                <a:srgbClr val="00549C"/>
              </a:solidFill>
              <a:ln w="19050" cap="flat" cmpd="sng" algn="ctr">
                <a:solidFill>
                  <a:srgbClr val="FFFFFF">
                    <a:lumMod val="6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37" name="Gruppieren 425"/>
            <p:cNvGrpSpPr/>
            <p:nvPr/>
          </p:nvGrpSpPr>
          <p:grpSpPr>
            <a:xfrm rot="1800000" flipH="1">
              <a:off x="2623138" y="1503850"/>
              <a:ext cx="114144" cy="296280"/>
              <a:chOff x="2077076" y="1452921"/>
              <a:chExt cx="114144" cy="296280"/>
            </a:xfrm>
          </p:grpSpPr>
          <p:sp>
            <p:nvSpPr>
              <p:cNvPr id="38" name="Ellipse 426"/>
              <p:cNvSpPr/>
              <p:nvPr/>
            </p:nvSpPr>
            <p:spPr bwMode="auto">
              <a:xfrm>
                <a:off x="2077076" y="1635057"/>
                <a:ext cx="114144" cy="114144"/>
              </a:xfrm>
              <a:prstGeom prst="ellipse">
                <a:avLst/>
              </a:prstGeom>
              <a:solidFill>
                <a:srgbClr val="FFFFFF">
                  <a:lumMod val="65000"/>
                </a:srgbClr>
              </a:solidFill>
              <a:ln w="19050">
                <a:solidFill>
                  <a:srgbClr val="FFFFFF"/>
                </a:solidFill>
                <a:round/>
                <a:headEnd/>
                <a:tailEnd/>
              </a:ln>
              <a:effectLst/>
              <a:extLst/>
            </p:spPr>
            <p:txBody>
              <a:bodyPr rot="0" spcFirstLastPara="0" vertOverflow="overflow" horzOverflow="overflow" vert="horz" wrap="square" lIns="44296" tIns="22148" rIns="44296" bIns="22148"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sp>
            <p:nvSpPr>
              <p:cNvPr id="39" name="Ellipse 427"/>
              <p:cNvSpPr/>
              <p:nvPr/>
            </p:nvSpPr>
            <p:spPr bwMode="auto">
              <a:xfrm>
                <a:off x="2077076" y="1452921"/>
                <a:ext cx="114144" cy="114144"/>
              </a:xfrm>
              <a:prstGeom prst="ellipse">
                <a:avLst/>
              </a:prstGeom>
              <a:solidFill>
                <a:srgbClr val="00549C"/>
              </a:solidFill>
              <a:ln w="19050">
                <a:solidFill>
                  <a:srgbClr val="FFFFFF"/>
                </a:solidFill>
                <a:round/>
                <a:headEnd/>
                <a:tailEnd/>
              </a:ln>
              <a:effectLst/>
              <a:extLst/>
            </p:spPr>
            <p:txBody>
              <a:bodyPr rot="0" spcFirstLastPara="0" vertOverflow="overflow" horzOverflow="overflow" vert="horz" wrap="square" lIns="44296" tIns="22148" rIns="44296" bIns="22148"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cxnSp>
            <p:nvCxnSpPr>
              <p:cNvPr id="40" name="Gerader Verbinder 161"/>
              <p:cNvCxnSpPr>
                <a:stCxn id="39" idx="4"/>
                <a:endCxn id="38" idx="0"/>
              </p:cNvCxnSpPr>
              <p:nvPr/>
            </p:nvCxnSpPr>
            <p:spPr bwMode="auto">
              <a:xfrm>
                <a:off x="2134148" y="1567065"/>
                <a:ext cx="0" cy="67992"/>
              </a:xfrm>
              <a:prstGeom prst="line">
                <a:avLst/>
              </a:prstGeom>
              <a:solidFill>
                <a:srgbClr val="00549C"/>
              </a:solidFill>
              <a:ln w="19050" cap="flat" cmpd="sng" algn="ctr">
                <a:solidFill>
                  <a:srgbClr val="FFFFFF">
                    <a:lumMod val="6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grpSp>
      <p:grpSp>
        <p:nvGrpSpPr>
          <p:cNvPr id="44" name="Gruppieren 432"/>
          <p:cNvGrpSpPr/>
          <p:nvPr/>
        </p:nvGrpSpPr>
        <p:grpSpPr>
          <a:xfrm flipV="1">
            <a:off x="8260833" y="5676374"/>
            <a:ext cx="600348" cy="299763"/>
            <a:chOff x="2144140" y="1503850"/>
            <a:chExt cx="593142" cy="296280"/>
          </a:xfrm>
        </p:grpSpPr>
        <p:grpSp>
          <p:nvGrpSpPr>
            <p:cNvPr id="45" name="Gruppieren 433"/>
            <p:cNvGrpSpPr/>
            <p:nvPr/>
          </p:nvGrpSpPr>
          <p:grpSpPr>
            <a:xfrm rot="19800000">
              <a:off x="2144140" y="1503850"/>
              <a:ext cx="114144" cy="296280"/>
              <a:chOff x="2077076" y="1452921"/>
              <a:chExt cx="114144" cy="296280"/>
            </a:xfrm>
          </p:grpSpPr>
          <p:sp>
            <p:nvSpPr>
              <p:cNvPr id="50" name="Ellipse 438"/>
              <p:cNvSpPr/>
              <p:nvPr/>
            </p:nvSpPr>
            <p:spPr bwMode="auto">
              <a:xfrm>
                <a:off x="2077076" y="1635057"/>
                <a:ext cx="114144" cy="114144"/>
              </a:xfrm>
              <a:prstGeom prst="ellipse">
                <a:avLst/>
              </a:prstGeom>
              <a:solidFill>
                <a:srgbClr val="FFFFFF">
                  <a:lumMod val="65000"/>
                </a:srgbClr>
              </a:solidFill>
              <a:ln w="19050">
                <a:solidFill>
                  <a:srgbClr val="FFFFFF"/>
                </a:solidFill>
                <a:round/>
                <a:headEnd/>
                <a:tailEnd/>
              </a:ln>
              <a:effectLst/>
              <a:extLst/>
            </p:spPr>
            <p:txBody>
              <a:bodyPr rot="0" spcFirstLastPara="0" vertOverflow="overflow" horzOverflow="overflow" vert="horz" wrap="square" lIns="44296" tIns="22148" rIns="44296" bIns="22148"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sp>
            <p:nvSpPr>
              <p:cNvPr id="51" name="Ellipse 439"/>
              <p:cNvSpPr/>
              <p:nvPr/>
            </p:nvSpPr>
            <p:spPr bwMode="auto">
              <a:xfrm>
                <a:off x="2077076" y="1452921"/>
                <a:ext cx="114144" cy="114144"/>
              </a:xfrm>
              <a:prstGeom prst="ellipse">
                <a:avLst/>
              </a:prstGeom>
              <a:solidFill>
                <a:srgbClr val="00549C"/>
              </a:solidFill>
              <a:ln w="19050">
                <a:solidFill>
                  <a:srgbClr val="FFFFFF"/>
                </a:solidFill>
                <a:round/>
                <a:headEnd/>
                <a:tailEnd/>
              </a:ln>
              <a:effectLst/>
              <a:extLst/>
            </p:spPr>
            <p:txBody>
              <a:bodyPr rot="0" spcFirstLastPara="0" vertOverflow="overflow" horzOverflow="overflow" vert="horz" wrap="square" lIns="44296" tIns="22148" rIns="44296" bIns="22148"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cxnSp>
            <p:nvCxnSpPr>
              <p:cNvPr id="52" name="Gerader Verbinder 171"/>
              <p:cNvCxnSpPr>
                <a:stCxn id="51" idx="4"/>
                <a:endCxn id="50" idx="0"/>
              </p:cNvCxnSpPr>
              <p:nvPr/>
            </p:nvCxnSpPr>
            <p:spPr bwMode="auto">
              <a:xfrm>
                <a:off x="2134148" y="1567065"/>
                <a:ext cx="0" cy="67992"/>
              </a:xfrm>
              <a:prstGeom prst="line">
                <a:avLst/>
              </a:prstGeom>
              <a:solidFill>
                <a:srgbClr val="00549C"/>
              </a:solidFill>
              <a:ln w="19050" cap="flat" cmpd="sng" algn="ctr">
                <a:solidFill>
                  <a:srgbClr val="FFFFFF">
                    <a:lumMod val="6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46" name="Gruppieren 434"/>
            <p:cNvGrpSpPr/>
            <p:nvPr/>
          </p:nvGrpSpPr>
          <p:grpSpPr>
            <a:xfrm rot="1800000" flipH="1">
              <a:off x="2623138" y="1503850"/>
              <a:ext cx="114144" cy="296280"/>
              <a:chOff x="2077076" y="1452921"/>
              <a:chExt cx="114144" cy="296280"/>
            </a:xfrm>
          </p:grpSpPr>
          <p:sp>
            <p:nvSpPr>
              <p:cNvPr id="47" name="Ellipse 435"/>
              <p:cNvSpPr/>
              <p:nvPr/>
            </p:nvSpPr>
            <p:spPr bwMode="auto">
              <a:xfrm>
                <a:off x="2077076" y="1635057"/>
                <a:ext cx="114144" cy="114144"/>
              </a:xfrm>
              <a:prstGeom prst="ellipse">
                <a:avLst/>
              </a:prstGeom>
              <a:solidFill>
                <a:srgbClr val="FFFFFF">
                  <a:lumMod val="65000"/>
                </a:srgbClr>
              </a:solidFill>
              <a:ln w="19050">
                <a:solidFill>
                  <a:srgbClr val="FFFFFF"/>
                </a:solidFill>
                <a:round/>
                <a:headEnd/>
                <a:tailEnd/>
              </a:ln>
              <a:effectLst/>
              <a:extLst/>
            </p:spPr>
            <p:txBody>
              <a:bodyPr rot="0" spcFirstLastPara="0" vertOverflow="overflow" horzOverflow="overflow" vert="horz" wrap="square" lIns="44296" tIns="22148" rIns="44296" bIns="22148"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sp>
            <p:nvSpPr>
              <p:cNvPr id="48" name="Ellipse 436"/>
              <p:cNvSpPr/>
              <p:nvPr/>
            </p:nvSpPr>
            <p:spPr bwMode="auto">
              <a:xfrm>
                <a:off x="2077076" y="1452921"/>
                <a:ext cx="114144" cy="114144"/>
              </a:xfrm>
              <a:prstGeom prst="ellipse">
                <a:avLst/>
              </a:prstGeom>
              <a:solidFill>
                <a:srgbClr val="00549C"/>
              </a:solidFill>
              <a:ln w="19050">
                <a:solidFill>
                  <a:srgbClr val="FFFFFF"/>
                </a:solidFill>
                <a:round/>
                <a:headEnd/>
                <a:tailEnd/>
              </a:ln>
              <a:effectLst/>
              <a:extLst/>
            </p:spPr>
            <p:txBody>
              <a:bodyPr rot="0" spcFirstLastPara="0" vertOverflow="overflow" horzOverflow="overflow" vert="horz" wrap="square" lIns="44296" tIns="22148" rIns="44296" bIns="22148"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cxnSp>
            <p:nvCxnSpPr>
              <p:cNvPr id="49" name="Gerader Verbinder 168"/>
              <p:cNvCxnSpPr>
                <a:stCxn id="48" idx="4"/>
                <a:endCxn id="47" idx="0"/>
              </p:cNvCxnSpPr>
              <p:nvPr/>
            </p:nvCxnSpPr>
            <p:spPr bwMode="auto">
              <a:xfrm>
                <a:off x="2134148" y="1567065"/>
                <a:ext cx="0" cy="67992"/>
              </a:xfrm>
              <a:prstGeom prst="line">
                <a:avLst/>
              </a:prstGeom>
              <a:solidFill>
                <a:srgbClr val="00549C"/>
              </a:solidFill>
              <a:ln w="19050" cap="flat" cmpd="sng" algn="ctr">
                <a:solidFill>
                  <a:srgbClr val="FFFFFF">
                    <a:lumMod val="6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grpSp>
    </p:spTree>
    <p:extLst>
      <p:ext uri="{BB962C8B-B14F-4D97-AF65-F5344CB8AC3E}">
        <p14:creationId xmlns:p14="http://schemas.microsoft.com/office/powerpoint/2010/main" val="71220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04652" y="1355634"/>
            <a:ext cx="5430358" cy="4956048"/>
          </a:xfrm>
        </p:spPr>
        <p:txBody>
          <a:bodyPr/>
          <a:lstStyle/>
          <a:p>
            <a:endParaRPr lang="en-US" smtClean="0"/>
          </a:p>
          <a:p>
            <a:endParaRPr lang="en-US" smtClean="0"/>
          </a:p>
          <a:p>
            <a:endParaRPr lang="en-US" dirty="0" smtClean="0"/>
          </a:p>
        </p:txBody>
      </p:sp>
      <p:sp>
        <p:nvSpPr>
          <p:cNvPr id="10" name="Content Placeholder 9"/>
          <p:cNvSpPr>
            <a:spLocks noGrp="1"/>
          </p:cNvSpPr>
          <p:nvPr>
            <p:ph sz="half" idx="2"/>
          </p:nvPr>
        </p:nvSpPr>
        <p:spPr>
          <a:xfrm>
            <a:off x="6196531" y="1747198"/>
            <a:ext cx="5847692" cy="4956048"/>
          </a:xfrm>
        </p:spPr>
        <p:txBody>
          <a:bodyPr anchor="ctr">
            <a:normAutofit/>
          </a:bodyPr>
          <a:lstStyle/>
          <a:p>
            <a:r>
              <a:rPr lang="en-US" sz="1800" dirty="0" smtClean="0"/>
              <a:t>Securely connect to nearly any device over any network via wired, wireless or cellular methods</a:t>
            </a:r>
          </a:p>
          <a:p>
            <a:r>
              <a:rPr lang="en-US" sz="1800" dirty="0" smtClean="0"/>
              <a:t>Out-of-the-box connectivity via data drivers with </a:t>
            </a:r>
            <a:r>
              <a:rPr lang="en-US" sz="1800" dirty="0" err="1" smtClean="0"/>
              <a:t>ThingWorx</a:t>
            </a:r>
            <a:r>
              <a:rPr lang="en-US" sz="1800" dirty="0" smtClean="0"/>
              <a:t> and </a:t>
            </a:r>
            <a:r>
              <a:rPr lang="en-US" sz="1800" dirty="0" err="1" smtClean="0"/>
              <a:t>Kepware</a:t>
            </a:r>
            <a:endParaRPr lang="en-US" sz="1800" dirty="0" smtClean="0"/>
          </a:p>
          <a:p>
            <a:r>
              <a:rPr lang="en-US" sz="1800" dirty="0" smtClean="0"/>
              <a:t>Continuous bi-directional connectivity between sensors, devices, equipment, and the </a:t>
            </a:r>
            <a:r>
              <a:rPr lang="en-US" sz="1800" dirty="0" err="1" smtClean="0"/>
              <a:t>ThingWorx</a:t>
            </a:r>
            <a:r>
              <a:rPr lang="en-US" sz="1800" dirty="0" smtClean="0"/>
              <a:t> server </a:t>
            </a:r>
          </a:p>
          <a:p>
            <a:r>
              <a:rPr lang="en-US" sz="1800" dirty="0" smtClean="0"/>
              <a:t>Enables distributed, real-time edge computing capabilities with an edge ‘solution stack’ eliminating potential issues with latency, cost, and security</a:t>
            </a:r>
            <a:endParaRPr lang="en-US" sz="1800" dirty="0"/>
          </a:p>
        </p:txBody>
      </p:sp>
      <p:sp>
        <p:nvSpPr>
          <p:cNvPr id="3" name="Title 2"/>
          <p:cNvSpPr>
            <a:spLocks noGrp="1"/>
          </p:cNvSpPr>
          <p:nvPr>
            <p:ph type="title"/>
          </p:nvPr>
        </p:nvSpPr>
        <p:spPr/>
        <p:txBody>
          <a:bodyPr/>
          <a:lstStyle/>
          <a:p>
            <a:r>
              <a:rPr lang="en-US" smtClean="0"/>
              <a:t>ThingWorx Supports any Connectivity Scenario</a:t>
            </a:r>
            <a:endParaRPr lang="en-US" dirty="0"/>
          </a:p>
        </p:txBody>
      </p:sp>
      <p:sp>
        <p:nvSpPr>
          <p:cNvPr id="13" name="Text Box 4"/>
          <p:cNvSpPr txBox="1">
            <a:spLocks noChangeArrowheads="1"/>
          </p:cNvSpPr>
          <p:nvPr/>
        </p:nvSpPr>
        <p:spPr bwMode="auto">
          <a:xfrm>
            <a:off x="19050" y="2586726"/>
            <a:ext cx="1763938" cy="400110"/>
          </a:xfrm>
          <a:prstGeom prst="rect">
            <a:avLst/>
          </a:prstGeom>
          <a:noFill/>
          <a:ln w="9525">
            <a:noFill/>
            <a:miter lim="800000"/>
            <a:headEnd/>
            <a:tailEnd/>
          </a:ln>
        </p:spPr>
        <p:txBody>
          <a:bodyPr wrap="square">
            <a:spAutoFit/>
          </a:bodyPr>
          <a:lstStyle/>
          <a:p>
            <a:pPr algn="ctr">
              <a:spcBef>
                <a:spcPct val="50000"/>
              </a:spcBef>
            </a:pPr>
            <a:r>
              <a:rPr lang="en-US" sz="1000" dirty="0"/>
              <a:t>ThingWorx Edge SDK (C, </a:t>
            </a:r>
            <a:r>
              <a:rPr lang="en-US" sz="1000" dirty="0" err="1"/>
              <a:t>.Net</a:t>
            </a:r>
            <a:r>
              <a:rPr lang="en-US" sz="1000" dirty="0"/>
              <a:t>, Java, IOS, Android</a:t>
            </a:r>
          </a:p>
        </p:txBody>
      </p:sp>
      <p:sp>
        <p:nvSpPr>
          <p:cNvPr id="16" name="Text Box 6"/>
          <p:cNvSpPr txBox="1">
            <a:spLocks noChangeArrowheads="1"/>
          </p:cNvSpPr>
          <p:nvPr/>
        </p:nvSpPr>
        <p:spPr bwMode="auto">
          <a:xfrm>
            <a:off x="208033" y="3942451"/>
            <a:ext cx="1871680" cy="246221"/>
          </a:xfrm>
          <a:prstGeom prst="rect">
            <a:avLst/>
          </a:prstGeom>
          <a:noFill/>
          <a:ln w="9525">
            <a:noFill/>
            <a:miter lim="800000"/>
            <a:headEnd/>
            <a:tailEnd/>
          </a:ln>
        </p:spPr>
        <p:txBody>
          <a:bodyPr wrap="square">
            <a:spAutoFit/>
          </a:bodyPr>
          <a:lstStyle/>
          <a:p>
            <a:pPr algn="ctr">
              <a:spcBef>
                <a:spcPct val="50000"/>
              </a:spcBef>
            </a:pPr>
            <a:r>
              <a:rPr lang="en-US" sz="1000" dirty="0"/>
              <a:t>Edge </a:t>
            </a:r>
            <a:r>
              <a:rPr lang="en-US" sz="1000" dirty="0" err="1"/>
              <a:t>MicroServer</a:t>
            </a:r>
            <a:r>
              <a:rPr lang="en-US" sz="1000" dirty="0"/>
              <a:t> (EMS)</a:t>
            </a:r>
          </a:p>
        </p:txBody>
      </p:sp>
      <p:sp>
        <p:nvSpPr>
          <p:cNvPr id="17" name="Line 7"/>
          <p:cNvSpPr>
            <a:spLocks noChangeShapeType="1"/>
          </p:cNvSpPr>
          <p:nvPr/>
        </p:nvSpPr>
        <p:spPr bwMode="auto">
          <a:xfrm>
            <a:off x="655847" y="5107682"/>
            <a:ext cx="2038350" cy="0"/>
          </a:xfrm>
          <a:prstGeom prst="line">
            <a:avLst/>
          </a:prstGeom>
          <a:noFill/>
          <a:ln w="28575">
            <a:solidFill>
              <a:schemeClr val="bg2"/>
            </a:solidFill>
            <a:round/>
            <a:headEnd type="triangle" w="med" len="med"/>
            <a:tailEnd type="triangle" w="med" len="med"/>
          </a:ln>
        </p:spPr>
        <p:txBody>
          <a:bodyPr wrap="none" anchor="ctr"/>
          <a:lstStyle/>
          <a:p>
            <a:endParaRPr lang="en-US" dirty="0">
              <a:solidFill>
                <a:srgbClr val="53565A"/>
              </a:solidFill>
            </a:endParaRPr>
          </a:p>
        </p:txBody>
      </p:sp>
      <p:sp>
        <p:nvSpPr>
          <p:cNvPr id="18" name="Line 8"/>
          <p:cNvSpPr>
            <a:spLocks noChangeShapeType="1"/>
          </p:cNvSpPr>
          <p:nvPr/>
        </p:nvSpPr>
        <p:spPr bwMode="auto">
          <a:xfrm>
            <a:off x="1789322" y="4782244"/>
            <a:ext cx="0" cy="325438"/>
          </a:xfrm>
          <a:prstGeom prst="line">
            <a:avLst/>
          </a:prstGeom>
          <a:noFill/>
          <a:ln w="28575">
            <a:solidFill>
              <a:schemeClr val="bg2"/>
            </a:solidFill>
            <a:round/>
            <a:headEnd/>
            <a:tailEnd/>
          </a:ln>
        </p:spPr>
        <p:txBody>
          <a:bodyPr wrap="none" anchor="ctr"/>
          <a:lstStyle/>
          <a:p>
            <a:endParaRPr lang="en-US" dirty="0">
              <a:solidFill>
                <a:srgbClr val="53565A"/>
              </a:solidFill>
            </a:endParaRPr>
          </a:p>
        </p:txBody>
      </p:sp>
      <p:sp>
        <p:nvSpPr>
          <p:cNvPr id="19" name="Line 9"/>
          <p:cNvSpPr>
            <a:spLocks noChangeShapeType="1"/>
          </p:cNvSpPr>
          <p:nvPr/>
        </p:nvSpPr>
        <p:spPr bwMode="auto">
          <a:xfrm>
            <a:off x="1060659" y="5107682"/>
            <a:ext cx="0" cy="254000"/>
          </a:xfrm>
          <a:prstGeom prst="line">
            <a:avLst/>
          </a:prstGeom>
          <a:noFill/>
          <a:ln w="28575">
            <a:solidFill>
              <a:schemeClr val="bg2"/>
            </a:solidFill>
            <a:round/>
            <a:headEnd/>
            <a:tailEnd/>
          </a:ln>
        </p:spPr>
        <p:txBody>
          <a:bodyPr wrap="none" anchor="ctr"/>
          <a:lstStyle/>
          <a:p>
            <a:endParaRPr lang="en-US" dirty="0">
              <a:solidFill>
                <a:srgbClr val="53565A"/>
              </a:solidFill>
            </a:endParaRPr>
          </a:p>
        </p:txBody>
      </p:sp>
      <p:grpSp>
        <p:nvGrpSpPr>
          <p:cNvPr id="20" name="Group 19"/>
          <p:cNvGrpSpPr/>
          <p:nvPr/>
        </p:nvGrpSpPr>
        <p:grpSpPr>
          <a:xfrm>
            <a:off x="1627397" y="5107683"/>
            <a:ext cx="766762" cy="701561"/>
            <a:chOff x="1898714" y="5277454"/>
            <a:chExt cx="766762" cy="265113"/>
          </a:xfrm>
        </p:grpSpPr>
        <p:sp>
          <p:nvSpPr>
            <p:cNvPr id="21" name="Line 10"/>
            <p:cNvSpPr>
              <a:spLocks noChangeShapeType="1"/>
            </p:cNvSpPr>
            <p:nvPr/>
          </p:nvSpPr>
          <p:spPr bwMode="auto">
            <a:xfrm>
              <a:off x="1898714" y="5288567"/>
              <a:ext cx="0" cy="254000"/>
            </a:xfrm>
            <a:prstGeom prst="line">
              <a:avLst/>
            </a:prstGeom>
            <a:noFill/>
            <a:ln w="28575">
              <a:solidFill>
                <a:schemeClr val="bg2"/>
              </a:solidFill>
              <a:round/>
              <a:headEnd/>
              <a:tailEnd/>
            </a:ln>
          </p:spPr>
          <p:txBody>
            <a:bodyPr wrap="none" anchor="ctr"/>
            <a:lstStyle/>
            <a:p>
              <a:endParaRPr lang="en-US" dirty="0">
                <a:solidFill>
                  <a:srgbClr val="53565A"/>
                </a:solidFill>
              </a:endParaRPr>
            </a:p>
          </p:txBody>
        </p:sp>
        <p:sp>
          <p:nvSpPr>
            <p:cNvPr id="22" name="Line 11"/>
            <p:cNvSpPr>
              <a:spLocks noChangeShapeType="1"/>
            </p:cNvSpPr>
            <p:nvPr/>
          </p:nvSpPr>
          <p:spPr bwMode="auto">
            <a:xfrm>
              <a:off x="2665476" y="5277454"/>
              <a:ext cx="0" cy="254000"/>
            </a:xfrm>
            <a:prstGeom prst="line">
              <a:avLst/>
            </a:prstGeom>
            <a:noFill/>
            <a:ln w="28575">
              <a:solidFill>
                <a:schemeClr val="bg2"/>
              </a:solidFill>
              <a:round/>
              <a:headEnd/>
              <a:tailEnd/>
            </a:ln>
          </p:spPr>
          <p:txBody>
            <a:bodyPr wrap="none" anchor="ctr"/>
            <a:lstStyle/>
            <a:p>
              <a:endParaRPr lang="en-US" dirty="0">
                <a:solidFill>
                  <a:srgbClr val="53565A"/>
                </a:solidFill>
              </a:endParaRPr>
            </a:p>
          </p:txBody>
        </p:sp>
      </p:grpSp>
      <p:sp>
        <p:nvSpPr>
          <p:cNvPr id="23" name="Text Box 12"/>
          <p:cNvSpPr txBox="1">
            <a:spLocks noChangeArrowheads="1"/>
          </p:cNvSpPr>
          <p:nvPr/>
        </p:nvSpPr>
        <p:spPr bwMode="auto">
          <a:xfrm>
            <a:off x="884516" y="4217312"/>
            <a:ext cx="1341438" cy="400110"/>
          </a:xfrm>
          <a:prstGeom prst="rect">
            <a:avLst/>
          </a:prstGeom>
          <a:noFill/>
          <a:ln w="9525">
            <a:noFill/>
            <a:miter lim="800000"/>
            <a:headEnd/>
            <a:tailEnd/>
          </a:ln>
        </p:spPr>
        <p:txBody>
          <a:bodyPr>
            <a:spAutoFit/>
          </a:bodyPr>
          <a:lstStyle/>
          <a:p>
            <a:pPr algn="ctr">
              <a:spcBef>
                <a:spcPct val="50000"/>
              </a:spcBef>
            </a:pPr>
            <a:r>
              <a:rPr lang="en-US" sz="1000" dirty="0"/>
              <a:t>Gateway to </a:t>
            </a:r>
            <a:br>
              <a:rPr lang="en-US" sz="1000" dirty="0"/>
            </a:br>
            <a:r>
              <a:rPr lang="en-US" sz="1000" dirty="0"/>
              <a:t>multiple devices</a:t>
            </a:r>
          </a:p>
        </p:txBody>
      </p:sp>
      <p:sp>
        <p:nvSpPr>
          <p:cNvPr id="24" name="Line 16"/>
          <p:cNvSpPr>
            <a:spLocks noChangeShapeType="1"/>
          </p:cNvSpPr>
          <p:nvPr/>
        </p:nvSpPr>
        <p:spPr bwMode="auto">
          <a:xfrm>
            <a:off x="1976085" y="2283515"/>
            <a:ext cx="1857840" cy="278212"/>
          </a:xfrm>
          <a:prstGeom prst="line">
            <a:avLst/>
          </a:prstGeom>
          <a:noFill/>
          <a:ln w="12700">
            <a:solidFill>
              <a:schemeClr val="bg1">
                <a:lumMod val="50000"/>
              </a:schemeClr>
            </a:solidFill>
            <a:round/>
            <a:headEnd/>
            <a:tailEnd/>
          </a:ln>
        </p:spPr>
        <p:txBody>
          <a:bodyPr/>
          <a:lstStyle/>
          <a:p>
            <a:endParaRPr lang="en-US" dirty="0">
              <a:solidFill>
                <a:srgbClr val="53565A"/>
              </a:solidFill>
            </a:endParaRPr>
          </a:p>
        </p:txBody>
      </p:sp>
      <p:sp>
        <p:nvSpPr>
          <p:cNvPr id="25" name="Line 17"/>
          <p:cNvSpPr>
            <a:spLocks noChangeShapeType="1"/>
          </p:cNvSpPr>
          <p:nvPr/>
        </p:nvSpPr>
        <p:spPr bwMode="auto">
          <a:xfrm flipV="1">
            <a:off x="1988724" y="2693723"/>
            <a:ext cx="2163859" cy="422933"/>
          </a:xfrm>
          <a:prstGeom prst="line">
            <a:avLst/>
          </a:prstGeom>
          <a:noFill/>
          <a:ln w="12700">
            <a:solidFill>
              <a:schemeClr val="bg1">
                <a:lumMod val="50000"/>
              </a:schemeClr>
            </a:solidFill>
            <a:round/>
            <a:headEnd/>
            <a:tailEnd/>
          </a:ln>
        </p:spPr>
        <p:txBody>
          <a:bodyPr/>
          <a:lstStyle/>
          <a:p>
            <a:endParaRPr lang="en-US" dirty="0">
              <a:solidFill>
                <a:srgbClr val="53565A"/>
              </a:solidFill>
            </a:endParaRPr>
          </a:p>
        </p:txBody>
      </p:sp>
      <p:sp>
        <p:nvSpPr>
          <p:cNvPr id="26" name="Line 18"/>
          <p:cNvSpPr>
            <a:spLocks noChangeShapeType="1"/>
          </p:cNvSpPr>
          <p:nvPr/>
        </p:nvSpPr>
        <p:spPr bwMode="auto">
          <a:xfrm flipV="1">
            <a:off x="2375936" y="2860146"/>
            <a:ext cx="1618360" cy="1509472"/>
          </a:xfrm>
          <a:prstGeom prst="line">
            <a:avLst/>
          </a:prstGeom>
          <a:noFill/>
          <a:ln w="12700">
            <a:solidFill>
              <a:schemeClr val="bg1">
                <a:lumMod val="50000"/>
              </a:schemeClr>
            </a:solidFill>
            <a:round/>
            <a:headEnd/>
            <a:tailEnd/>
          </a:ln>
        </p:spPr>
        <p:txBody>
          <a:bodyPr/>
          <a:lstStyle/>
          <a:p>
            <a:endParaRPr lang="en-US" dirty="0">
              <a:solidFill>
                <a:srgbClr val="53565A"/>
              </a:solidFill>
            </a:endParaRPr>
          </a:p>
        </p:txBody>
      </p:sp>
      <p:pic>
        <p:nvPicPr>
          <p:cNvPr id="27" name="Picture 23" descr="medDevice-rollingCar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90192" y="4096334"/>
            <a:ext cx="634116" cy="923829"/>
          </a:xfrm>
          <a:prstGeom prst="rect">
            <a:avLst/>
          </a:prstGeom>
          <a:noFill/>
          <a:ln w="9525">
            <a:noFill/>
            <a:miter lim="800000"/>
            <a:headEnd/>
            <a:tailEnd/>
          </a:ln>
        </p:spPr>
      </p:pic>
      <p:pic>
        <p:nvPicPr>
          <p:cNvPr id="28" name="Picture 25" descr="MRImachin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04333" y="3031227"/>
            <a:ext cx="688975" cy="911225"/>
          </a:xfrm>
          <a:prstGeom prst="rect">
            <a:avLst/>
          </a:prstGeom>
          <a:noFill/>
          <a:ln w="9525">
            <a:noFill/>
            <a:miter lim="800000"/>
            <a:headEnd/>
            <a:tailEnd/>
          </a:ln>
        </p:spPr>
      </p:pic>
      <p:pic>
        <p:nvPicPr>
          <p:cNvPr id="29" name="Picture 27" descr="storage-blade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355740" y="4599376"/>
            <a:ext cx="774700" cy="201613"/>
          </a:xfrm>
          <a:prstGeom prst="rect">
            <a:avLst/>
          </a:prstGeom>
          <a:noFill/>
          <a:ln w="9525">
            <a:noFill/>
            <a:miter lim="800000"/>
            <a:headEnd/>
            <a:tailEnd/>
          </a:ln>
        </p:spPr>
      </p:pic>
      <p:pic>
        <p:nvPicPr>
          <p:cNvPr id="31" name="Picture 2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bwMode="auto">
          <a:xfrm>
            <a:off x="3765069" y="5703070"/>
            <a:ext cx="1096333" cy="651098"/>
          </a:xfrm>
          <a:prstGeom prst="rect">
            <a:avLst/>
          </a:prstGeom>
          <a:noFill/>
          <a:ln w="9525">
            <a:noFill/>
            <a:miter lim="800000"/>
            <a:headEnd/>
            <a:tailEnd/>
          </a:ln>
        </p:spPr>
      </p:pic>
      <p:pic>
        <p:nvPicPr>
          <p:cNvPr id="32" name="Picture 3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61625" y="5331589"/>
            <a:ext cx="293724" cy="265527"/>
          </a:xfrm>
          <a:prstGeom prst="rect">
            <a:avLst/>
          </a:prstGeom>
        </p:spPr>
      </p:pic>
      <p:sp>
        <p:nvSpPr>
          <p:cNvPr id="34" name="Text Box 12"/>
          <p:cNvSpPr txBox="1">
            <a:spLocks noChangeArrowheads="1"/>
          </p:cNvSpPr>
          <p:nvPr/>
        </p:nvSpPr>
        <p:spPr bwMode="auto">
          <a:xfrm>
            <a:off x="2868099" y="5029690"/>
            <a:ext cx="1341438" cy="707886"/>
          </a:xfrm>
          <a:prstGeom prst="rect">
            <a:avLst/>
          </a:prstGeom>
          <a:noFill/>
          <a:ln w="9525">
            <a:noFill/>
            <a:miter lim="800000"/>
            <a:headEnd/>
            <a:tailEnd/>
          </a:ln>
        </p:spPr>
        <p:txBody>
          <a:bodyPr>
            <a:spAutoFit/>
          </a:bodyPr>
          <a:lstStyle/>
          <a:p>
            <a:pPr algn="ctr">
              <a:spcBef>
                <a:spcPct val="50000"/>
              </a:spcBef>
            </a:pPr>
            <a:r>
              <a:rPr lang="en-US" sz="1000" dirty="0"/>
              <a:t>Emerging Standards </a:t>
            </a:r>
            <a:r>
              <a:rPr lang="en-US" sz="1000" dirty="0" smtClean="0"/>
              <a:t>(MQTT </a:t>
            </a:r>
            <a:r>
              <a:rPr lang="en-US" sz="1000" dirty="0"/>
              <a:t>protocols) or REST API</a:t>
            </a:r>
          </a:p>
        </p:txBody>
      </p:sp>
      <p:sp>
        <p:nvSpPr>
          <p:cNvPr id="35" name="Text Box 12"/>
          <p:cNvSpPr txBox="1">
            <a:spLocks noChangeArrowheads="1"/>
          </p:cNvSpPr>
          <p:nvPr/>
        </p:nvSpPr>
        <p:spPr bwMode="auto">
          <a:xfrm>
            <a:off x="4421978" y="5364574"/>
            <a:ext cx="1158532" cy="400110"/>
          </a:xfrm>
          <a:prstGeom prst="rect">
            <a:avLst/>
          </a:prstGeom>
          <a:noFill/>
          <a:ln w="9525">
            <a:noFill/>
            <a:miter lim="800000"/>
            <a:headEnd/>
            <a:tailEnd/>
          </a:ln>
        </p:spPr>
        <p:txBody>
          <a:bodyPr wrap="square">
            <a:spAutoFit/>
          </a:bodyPr>
          <a:lstStyle/>
          <a:p>
            <a:pPr algn="ctr">
              <a:spcBef>
                <a:spcPct val="50000"/>
              </a:spcBef>
            </a:pPr>
            <a:r>
              <a:rPr lang="en-US" sz="1000" dirty="0"/>
              <a:t>Proprietary Protocol</a:t>
            </a:r>
          </a:p>
        </p:txBody>
      </p:sp>
      <p:sp>
        <p:nvSpPr>
          <p:cNvPr id="36" name="Line 17"/>
          <p:cNvSpPr>
            <a:spLocks noChangeShapeType="1"/>
          </p:cNvSpPr>
          <p:nvPr/>
        </p:nvSpPr>
        <p:spPr bwMode="auto">
          <a:xfrm flipV="1">
            <a:off x="4508487" y="3149676"/>
            <a:ext cx="24609" cy="2080068"/>
          </a:xfrm>
          <a:prstGeom prst="line">
            <a:avLst/>
          </a:prstGeom>
          <a:noFill/>
          <a:ln w="12700">
            <a:solidFill>
              <a:schemeClr val="bg2">
                <a:lumMod val="75000"/>
              </a:schemeClr>
            </a:solidFill>
            <a:prstDash val="dash"/>
            <a:round/>
            <a:headEnd/>
            <a:tailEnd/>
          </a:ln>
        </p:spPr>
        <p:txBody>
          <a:bodyPr/>
          <a:lstStyle/>
          <a:p>
            <a:endParaRPr lang="en-US" dirty="0">
              <a:solidFill>
                <a:srgbClr val="53565A"/>
              </a:solidFill>
            </a:endParaRPr>
          </a:p>
        </p:txBody>
      </p:sp>
      <p:sp>
        <p:nvSpPr>
          <p:cNvPr id="37" name="Line 17"/>
          <p:cNvSpPr>
            <a:spLocks noChangeShapeType="1"/>
          </p:cNvSpPr>
          <p:nvPr/>
        </p:nvSpPr>
        <p:spPr bwMode="auto">
          <a:xfrm flipV="1">
            <a:off x="3704068" y="3042790"/>
            <a:ext cx="586452" cy="733937"/>
          </a:xfrm>
          <a:prstGeom prst="line">
            <a:avLst/>
          </a:prstGeom>
          <a:noFill/>
          <a:ln w="12700">
            <a:solidFill>
              <a:schemeClr val="bg2">
                <a:lumMod val="75000"/>
              </a:schemeClr>
            </a:solidFill>
            <a:prstDash val="dash"/>
            <a:round/>
            <a:headEnd/>
            <a:tailEnd/>
          </a:ln>
        </p:spPr>
        <p:txBody>
          <a:bodyPr/>
          <a:lstStyle/>
          <a:p>
            <a:endParaRPr lang="en-US" dirty="0">
              <a:solidFill>
                <a:srgbClr val="53565A"/>
              </a:solidFill>
            </a:endParaRPr>
          </a:p>
        </p:txBody>
      </p:sp>
      <p:pic>
        <p:nvPicPr>
          <p:cNvPr id="38" name="Picture 33" descr="firewall"/>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574259" y="3932324"/>
            <a:ext cx="305892" cy="248093"/>
          </a:xfrm>
          <a:prstGeom prst="rect">
            <a:avLst/>
          </a:prstGeom>
          <a:noFill/>
        </p:spPr>
      </p:pic>
      <p:pic>
        <p:nvPicPr>
          <p:cNvPr id="44" name="Picture 4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23737" y="3808870"/>
            <a:ext cx="293724" cy="265527"/>
          </a:xfrm>
          <a:prstGeom prst="rect">
            <a:avLst/>
          </a:prstGeom>
        </p:spPr>
      </p:pic>
      <p:grpSp>
        <p:nvGrpSpPr>
          <p:cNvPr id="51" name="Group 50"/>
          <p:cNvGrpSpPr/>
          <p:nvPr/>
        </p:nvGrpSpPr>
        <p:grpSpPr>
          <a:xfrm>
            <a:off x="2008650" y="5373921"/>
            <a:ext cx="898261" cy="862520"/>
            <a:chOff x="2760535" y="4934309"/>
            <a:chExt cx="1616451" cy="1392516"/>
          </a:xfrm>
        </p:grpSpPr>
        <p:pic>
          <p:nvPicPr>
            <p:cNvPr id="52" name="Picture 2" descr="image001"/>
            <p:cNvPicPr>
              <a:picLocks noChangeAspect="1" noChangeArrowheads="1"/>
            </p:cNvPicPr>
            <p:nvPr/>
          </p:nvPicPr>
          <p:blipFill rotWithShape="1">
            <a:blip r:embed="rId9">
              <a:extLst>
                <a:ext uri="{28A0092B-C50C-407E-A947-70E740481C1C}">
                  <a14:useLocalDpi xmlns:a14="http://schemas.microsoft.com/office/drawing/2010/main" val="0"/>
                </a:ext>
              </a:extLst>
            </a:blip>
            <a:srcRect l="2464" t="7744" r="2195" b="4186"/>
            <a:stretch/>
          </p:blipFill>
          <p:spPr bwMode="auto">
            <a:xfrm>
              <a:off x="2760535" y="4934309"/>
              <a:ext cx="1616451" cy="1392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Rounded Rectangle 52"/>
            <p:cNvSpPr/>
            <p:nvPr/>
          </p:nvSpPr>
          <p:spPr>
            <a:xfrm>
              <a:off x="3176565" y="6128985"/>
              <a:ext cx="567708" cy="1340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pic>
        <p:nvPicPr>
          <p:cNvPr id="54"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l="42765" t="7693" r="42120" b="23331"/>
          <a:stretch/>
        </p:blipFill>
        <p:spPr bwMode="auto">
          <a:xfrm>
            <a:off x="403139" y="5344633"/>
            <a:ext cx="875808" cy="554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30" descr="PC"/>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221903" y="5806709"/>
            <a:ext cx="632475" cy="443820"/>
          </a:xfrm>
          <a:prstGeom prst="rect">
            <a:avLst/>
          </a:prstGeom>
          <a:noFill/>
          <a:ln w="9525">
            <a:noFill/>
            <a:miter lim="800000"/>
            <a:headEnd/>
            <a:tailEnd/>
          </a:ln>
        </p:spPr>
      </p:pic>
      <p:pic>
        <p:nvPicPr>
          <p:cNvPr id="56" name="Picture 31" descr="printe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17439" y="1888037"/>
            <a:ext cx="566738" cy="727075"/>
          </a:xfrm>
          <a:prstGeom prst="rect">
            <a:avLst/>
          </a:prstGeom>
          <a:noFill/>
          <a:ln w="9525">
            <a:noFill/>
            <a:miter lim="800000"/>
            <a:headEnd/>
            <a:tailEnd/>
          </a:ln>
        </p:spPr>
      </p:pic>
      <p:sp>
        <p:nvSpPr>
          <p:cNvPr id="68" name="Oval 6"/>
          <p:cNvSpPr/>
          <p:nvPr/>
        </p:nvSpPr>
        <p:spPr>
          <a:xfrm>
            <a:off x="3455406" y="2064416"/>
            <a:ext cx="1903654" cy="1155347"/>
          </a:xfrm>
          <a:custGeom>
            <a:avLst/>
            <a:gdLst/>
            <a:ahLst/>
            <a:cxnLst/>
            <a:rect l="l" t="t" r="r" b="b"/>
            <a:pathLst>
              <a:path w="4964525" h="3013028">
                <a:moveTo>
                  <a:pt x="2884586" y="0"/>
                </a:moveTo>
                <a:cubicBezTo>
                  <a:pt x="3572595" y="0"/>
                  <a:pt x="4130336" y="522480"/>
                  <a:pt x="4130336" y="1166991"/>
                </a:cubicBezTo>
                <a:cubicBezTo>
                  <a:pt x="4130336" y="1248321"/>
                  <a:pt x="4121455" y="1327708"/>
                  <a:pt x="4103839" y="1404186"/>
                </a:cubicBezTo>
                <a:lnTo>
                  <a:pt x="4194488" y="1404186"/>
                </a:lnTo>
                <a:cubicBezTo>
                  <a:pt x="4194493" y="1404185"/>
                  <a:pt x="4194498" y="1404185"/>
                  <a:pt x="4194503" y="1404185"/>
                </a:cubicBezTo>
                <a:lnTo>
                  <a:pt x="4194523" y="1404186"/>
                </a:lnTo>
                <a:lnTo>
                  <a:pt x="4250540" y="1404186"/>
                </a:lnTo>
                <a:lnTo>
                  <a:pt x="4250540" y="1407141"/>
                </a:lnTo>
                <a:cubicBezTo>
                  <a:pt x="4649685" y="1436306"/>
                  <a:pt x="4964525" y="1784047"/>
                  <a:pt x="4964525" y="2208606"/>
                </a:cubicBezTo>
                <a:cubicBezTo>
                  <a:pt x="4964525" y="2633166"/>
                  <a:pt x="4649685" y="2980906"/>
                  <a:pt x="4250540" y="3010071"/>
                </a:cubicBezTo>
                <a:lnTo>
                  <a:pt x="4250540" y="3013028"/>
                </a:lnTo>
                <a:lnTo>
                  <a:pt x="819419" y="3013028"/>
                </a:lnTo>
                <a:lnTo>
                  <a:pt x="794739" y="3013028"/>
                </a:lnTo>
                <a:lnTo>
                  <a:pt x="794739" y="3011740"/>
                </a:lnTo>
                <a:cubicBezTo>
                  <a:pt x="353588" y="2999143"/>
                  <a:pt x="0" y="2625137"/>
                  <a:pt x="0" y="2165737"/>
                </a:cubicBezTo>
                <a:cubicBezTo>
                  <a:pt x="0" y="1739526"/>
                  <a:pt x="304344" y="1386817"/>
                  <a:pt x="700732" y="1328329"/>
                </a:cubicBezTo>
                <a:cubicBezTo>
                  <a:pt x="689519" y="1288569"/>
                  <a:pt x="684332" y="1246719"/>
                  <a:pt x="684332" y="1203686"/>
                </a:cubicBezTo>
                <a:cubicBezTo>
                  <a:pt x="684332" y="907064"/>
                  <a:pt x="930753" y="666605"/>
                  <a:pt x="1234729" y="666605"/>
                </a:cubicBezTo>
                <a:cubicBezTo>
                  <a:pt x="1416547" y="666605"/>
                  <a:pt x="1577773" y="752632"/>
                  <a:pt x="1676643" y="886269"/>
                </a:cubicBezTo>
                <a:cubicBezTo>
                  <a:pt x="1809512" y="377166"/>
                  <a:pt x="2300031" y="0"/>
                  <a:pt x="2884586" y="0"/>
                </a:cubicBezTo>
                <a:close/>
              </a:path>
            </a:pathLst>
          </a:cu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54864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a:solidFill>
                  <a:srgbClr val="53565A"/>
                </a:solidFill>
              </a:rPr>
              <a:t>Cloud, On-Premise, or Hybrid</a:t>
            </a:r>
          </a:p>
        </p:txBody>
      </p:sp>
      <p:pic>
        <p:nvPicPr>
          <p:cNvPr id="70" name="Picture 6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44065" y="3121916"/>
            <a:ext cx="882132" cy="183645"/>
          </a:xfrm>
          <a:prstGeom prst="rect">
            <a:avLst/>
          </a:prstGeom>
        </p:spPr>
      </p:pic>
      <p:pic>
        <p:nvPicPr>
          <p:cNvPr id="71" name="Picture 33" descr="firewall"/>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492007" y="2877822"/>
            <a:ext cx="254380" cy="206314"/>
          </a:xfrm>
          <a:prstGeom prst="rect">
            <a:avLst/>
          </a:prstGeom>
          <a:noFill/>
        </p:spPr>
      </p:pic>
      <p:pic>
        <p:nvPicPr>
          <p:cNvPr id="72" name="Picture 7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115971" y="4417367"/>
            <a:ext cx="882132" cy="183645"/>
          </a:xfrm>
          <a:prstGeom prst="rect">
            <a:avLst/>
          </a:prstGeom>
        </p:spPr>
      </p:pic>
      <p:pic>
        <p:nvPicPr>
          <p:cNvPr id="40" name="Picture 33" descr="firewall"/>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428621" y="2260461"/>
            <a:ext cx="254380" cy="206314"/>
          </a:xfrm>
          <a:prstGeom prst="rect">
            <a:avLst/>
          </a:prstGeom>
          <a:noFill/>
        </p:spPr>
      </p:pic>
      <p:pic>
        <p:nvPicPr>
          <p:cNvPr id="69" name="Picture 6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62907" y="2071230"/>
            <a:ext cx="882132" cy="183645"/>
          </a:xfrm>
          <a:prstGeom prst="rect">
            <a:avLst/>
          </a:prstGeom>
        </p:spPr>
      </p:pic>
      <p:sp>
        <p:nvSpPr>
          <p:cNvPr id="58" name="Line 18"/>
          <p:cNvSpPr>
            <a:spLocks noChangeShapeType="1"/>
          </p:cNvSpPr>
          <p:nvPr/>
        </p:nvSpPr>
        <p:spPr bwMode="auto">
          <a:xfrm flipH="1" flipV="1">
            <a:off x="4849603" y="3239991"/>
            <a:ext cx="435881" cy="1308495"/>
          </a:xfrm>
          <a:prstGeom prst="line">
            <a:avLst/>
          </a:prstGeom>
          <a:noFill/>
          <a:ln w="12700">
            <a:solidFill>
              <a:schemeClr val="bg1">
                <a:lumMod val="50000"/>
              </a:schemeClr>
            </a:solidFill>
            <a:round/>
            <a:headEnd/>
            <a:tailEnd/>
          </a:ln>
        </p:spPr>
        <p:txBody>
          <a:bodyPr/>
          <a:lstStyle/>
          <a:p>
            <a:endParaRPr lang="en-US" sz="2195" dirty="0">
              <a:solidFill>
                <a:srgbClr val="53565A"/>
              </a:solidFill>
            </a:endParaRPr>
          </a:p>
        </p:txBody>
      </p:sp>
      <p:pic>
        <p:nvPicPr>
          <p:cNvPr id="59" name="Picture 58"/>
          <p:cNvPicPr>
            <a:picLocks noChangeAspect="1"/>
          </p:cNvPicPr>
          <p:nvPr/>
        </p:nvPicPr>
        <p:blipFill>
          <a:blip r:embed="rId14"/>
          <a:stretch>
            <a:fillRect/>
          </a:stretch>
        </p:blipFill>
        <p:spPr>
          <a:xfrm>
            <a:off x="5021071" y="4433195"/>
            <a:ext cx="645257" cy="668980"/>
          </a:xfrm>
          <a:prstGeom prst="rect">
            <a:avLst/>
          </a:prstGeom>
        </p:spPr>
      </p:pic>
      <p:pic>
        <p:nvPicPr>
          <p:cNvPr id="60" name="Picture 33" descr="firewall"/>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048251" y="4137430"/>
            <a:ext cx="305135" cy="247479"/>
          </a:xfrm>
          <a:prstGeom prst="rect">
            <a:avLst/>
          </a:prstGeom>
          <a:noFill/>
        </p:spPr>
      </p:pic>
      <p:sp>
        <p:nvSpPr>
          <p:cNvPr id="62" name="Rectangle 61"/>
          <p:cNvSpPr/>
          <p:nvPr/>
        </p:nvSpPr>
        <p:spPr>
          <a:xfrm>
            <a:off x="2078559" y="906831"/>
            <a:ext cx="7999703" cy="904720"/>
          </a:xfrm>
          <a:prstGeom prst="rect">
            <a:avLst/>
          </a:prstGeom>
          <a:solidFill>
            <a:schemeClr val="bg1"/>
          </a:solidFill>
          <a:ln w="9525" cap="flat" cmpd="sng" algn="ctr">
            <a:solidFill>
              <a:schemeClr val="accent4"/>
            </a:solidFill>
            <a:prstDash val="solid"/>
          </a:ln>
          <a:effectLst/>
        </p:spPr>
        <p:txBody>
          <a:bodyPr lIns="0" tIns="0" rIns="0" bIns="0" rtlCol="0" anchor="ctr" anchorCtr="0"/>
          <a:lstStyle/>
          <a:p>
            <a:pPr algn="ctr" defTabSz="912114">
              <a:defRPr/>
            </a:pPr>
            <a:endParaRPr lang="en-US" sz="1197" b="1" kern="0" dirty="0">
              <a:solidFill>
                <a:srgbClr val="FFFFFF"/>
              </a:solidFill>
            </a:endParaRPr>
          </a:p>
        </p:txBody>
      </p:sp>
      <p:sp>
        <p:nvSpPr>
          <p:cNvPr id="63" name="Rectangle 62"/>
          <p:cNvSpPr/>
          <p:nvPr/>
        </p:nvSpPr>
        <p:spPr>
          <a:xfrm>
            <a:off x="2140645" y="962451"/>
            <a:ext cx="7875531" cy="793485"/>
          </a:xfrm>
          <a:prstGeom prst="rect">
            <a:avLst/>
          </a:prstGeom>
          <a:solidFill>
            <a:schemeClr val="accent4"/>
          </a:solidFill>
          <a:ln w="9525" cap="flat" cmpd="sng" algn="ctr">
            <a:noFill/>
            <a:prstDash val="solid"/>
          </a:ln>
          <a:effectLst/>
        </p:spPr>
        <p:txBody>
          <a:bodyPr lIns="0" tIns="0" rIns="0" bIns="0" rtlCol="0" anchor="ctr" anchorCtr="0"/>
          <a:lstStyle/>
          <a:p>
            <a:pPr algn="ctr" defTabSz="912114">
              <a:defRPr/>
            </a:pPr>
            <a:r>
              <a:rPr lang="en-US" sz="1197" b="1" kern="0" dirty="0">
                <a:solidFill>
                  <a:srgbClr val="FFFFFF"/>
                </a:solidFill>
              </a:rPr>
              <a:t>DEVICE MANAGEMENT</a:t>
            </a:r>
          </a:p>
        </p:txBody>
      </p:sp>
      <p:sp>
        <p:nvSpPr>
          <p:cNvPr id="64" name="Snip Diagonal Corner Rectangle 63"/>
          <p:cNvSpPr/>
          <p:nvPr/>
        </p:nvSpPr>
        <p:spPr>
          <a:xfrm>
            <a:off x="5243189" y="825258"/>
            <a:ext cx="1683376" cy="1075284"/>
          </a:xfrm>
          <a:prstGeom prst="snip2Diag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97" dirty="0">
                <a:solidFill>
                  <a:schemeClr val="accent4"/>
                </a:solidFill>
              </a:rPr>
              <a:t>Edge</a:t>
            </a:r>
          </a:p>
        </p:txBody>
      </p:sp>
      <p:sp>
        <p:nvSpPr>
          <p:cNvPr id="65" name="Snip Diagonal Corner Rectangle 64"/>
          <p:cNvSpPr/>
          <p:nvPr/>
        </p:nvSpPr>
        <p:spPr>
          <a:xfrm>
            <a:off x="2276787" y="1061895"/>
            <a:ext cx="1356477" cy="602011"/>
          </a:xfrm>
          <a:prstGeom prst="snip2DiagRect">
            <a:avLst/>
          </a:prstGeom>
          <a:noFill/>
          <a:ln w="9525" cap="flat" cmpd="sng" algn="ctr">
            <a:solidFill>
              <a:schemeClr val="bg1"/>
            </a:solidFill>
            <a:prstDash val="solid"/>
          </a:ln>
          <a:effectLst/>
        </p:spPr>
        <p:txBody>
          <a:bodyPr lIns="0" tIns="0" rIns="0" bIns="0" rtlCol="0" anchor="ctr"/>
          <a:lstStyle/>
          <a:p>
            <a:pPr algn="ctr" defTabSz="912114">
              <a:defRPr/>
            </a:pPr>
            <a:r>
              <a:rPr lang="en-US" sz="1100" kern="0" dirty="0">
                <a:solidFill>
                  <a:prstClr val="white"/>
                </a:solidFill>
              </a:rPr>
              <a:t>SDKs and</a:t>
            </a:r>
            <a:br>
              <a:rPr lang="en-US" sz="1100" kern="0" dirty="0">
                <a:solidFill>
                  <a:prstClr val="white"/>
                </a:solidFill>
              </a:rPr>
            </a:br>
            <a:r>
              <a:rPr lang="en-US" sz="1100" kern="0" dirty="0" err="1">
                <a:solidFill>
                  <a:prstClr val="white"/>
                </a:solidFill>
              </a:rPr>
              <a:t>IoT</a:t>
            </a:r>
            <a:r>
              <a:rPr lang="en-US" sz="1100" kern="0" dirty="0">
                <a:solidFill>
                  <a:prstClr val="white"/>
                </a:solidFill>
              </a:rPr>
              <a:t> Gateway</a:t>
            </a:r>
          </a:p>
        </p:txBody>
      </p:sp>
      <p:sp>
        <p:nvSpPr>
          <p:cNvPr id="66" name="Snip Diagonal Corner Rectangle 65"/>
          <p:cNvSpPr/>
          <p:nvPr/>
        </p:nvSpPr>
        <p:spPr>
          <a:xfrm>
            <a:off x="3748244" y="1061895"/>
            <a:ext cx="1356477" cy="602011"/>
          </a:xfrm>
          <a:prstGeom prst="snip2DiagRect">
            <a:avLst/>
          </a:prstGeom>
          <a:noFill/>
          <a:ln w="9525" cap="flat" cmpd="sng" algn="ctr">
            <a:solidFill>
              <a:schemeClr val="bg1"/>
            </a:solidFill>
            <a:prstDash val="solid"/>
          </a:ln>
          <a:effectLst/>
        </p:spPr>
        <p:txBody>
          <a:bodyPr lIns="0" tIns="0" rIns="0" bIns="0" rtlCol="0" anchor="ctr"/>
          <a:lstStyle/>
          <a:p>
            <a:pPr algn="ctr" defTabSz="912114">
              <a:defRPr/>
            </a:pPr>
            <a:r>
              <a:rPr lang="en-US" sz="1100" kern="0" dirty="0">
                <a:solidFill>
                  <a:prstClr val="white"/>
                </a:solidFill>
              </a:rPr>
              <a:t>Edge</a:t>
            </a:r>
            <a:br>
              <a:rPr lang="en-US" sz="1100" kern="0" dirty="0">
                <a:solidFill>
                  <a:prstClr val="white"/>
                </a:solidFill>
              </a:rPr>
            </a:br>
            <a:r>
              <a:rPr lang="en-US" sz="1100" kern="0" dirty="0">
                <a:solidFill>
                  <a:prstClr val="white"/>
                </a:solidFill>
              </a:rPr>
              <a:t>Intelligence</a:t>
            </a:r>
          </a:p>
        </p:txBody>
      </p:sp>
      <p:sp>
        <p:nvSpPr>
          <p:cNvPr id="67" name="Snip Diagonal Corner Rectangle 66"/>
          <p:cNvSpPr/>
          <p:nvPr/>
        </p:nvSpPr>
        <p:spPr>
          <a:xfrm>
            <a:off x="8535595" y="1061895"/>
            <a:ext cx="1356477" cy="602011"/>
          </a:xfrm>
          <a:prstGeom prst="snip2DiagRect">
            <a:avLst/>
          </a:prstGeom>
          <a:noFill/>
          <a:ln w="9525" cap="flat" cmpd="sng" algn="ctr">
            <a:solidFill>
              <a:schemeClr val="bg1"/>
            </a:solidFill>
            <a:prstDash val="solid"/>
          </a:ln>
          <a:effectLst/>
        </p:spPr>
        <p:txBody>
          <a:bodyPr lIns="0" tIns="0" rIns="0" bIns="0" rtlCol="0" anchor="ctr"/>
          <a:lstStyle/>
          <a:p>
            <a:pPr algn="ctr">
              <a:defRPr/>
            </a:pPr>
            <a:r>
              <a:rPr lang="en-US" sz="1100" kern="0" dirty="0">
                <a:solidFill>
                  <a:prstClr val="white"/>
                </a:solidFill>
              </a:rPr>
              <a:t>Bi-directional Communication</a:t>
            </a:r>
          </a:p>
        </p:txBody>
      </p:sp>
      <p:sp>
        <p:nvSpPr>
          <p:cNvPr id="73" name="Snip Diagonal Corner Rectangle 72"/>
          <p:cNvSpPr/>
          <p:nvPr/>
        </p:nvSpPr>
        <p:spPr>
          <a:xfrm>
            <a:off x="7065239" y="1061895"/>
            <a:ext cx="1356477" cy="602011"/>
          </a:xfrm>
          <a:prstGeom prst="snip2DiagRect">
            <a:avLst/>
          </a:prstGeom>
          <a:noFill/>
          <a:ln w="9525" cap="flat" cmpd="sng" algn="ctr">
            <a:solidFill>
              <a:schemeClr val="bg1"/>
            </a:solidFill>
            <a:prstDash val="solid"/>
          </a:ln>
          <a:effectLst/>
        </p:spPr>
        <p:txBody>
          <a:bodyPr lIns="0" tIns="0" rIns="0" bIns="0" rtlCol="0" anchor="ctr"/>
          <a:lstStyle/>
          <a:p>
            <a:pPr algn="ctr" defTabSz="912114">
              <a:defRPr/>
            </a:pPr>
            <a:r>
              <a:rPr lang="en-US" sz="1100" kern="0" dirty="0">
                <a:solidFill>
                  <a:prstClr val="white"/>
                </a:solidFill>
              </a:rPr>
              <a:t>Data Drivers</a:t>
            </a:r>
          </a:p>
        </p:txBody>
      </p:sp>
      <p:pic>
        <p:nvPicPr>
          <p:cNvPr id="57" name="Picture 5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80543" y="3813273"/>
            <a:ext cx="987076" cy="228600"/>
          </a:xfrm>
          <a:prstGeom prst="rect">
            <a:avLst/>
          </a:prstGeom>
        </p:spPr>
      </p:pic>
    </p:spTree>
    <p:extLst>
      <p:ext uri="{BB962C8B-B14F-4D97-AF65-F5344CB8AC3E}">
        <p14:creationId xmlns:p14="http://schemas.microsoft.com/office/powerpoint/2010/main" val="251186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Any Cloud and Hybrid Deployment Support</a:t>
            </a:r>
            <a:endParaRPr lang="en-US" dirty="0"/>
          </a:p>
        </p:txBody>
      </p:sp>
      <p:sp>
        <p:nvSpPr>
          <p:cNvPr id="6" name="Content Placeholder 5"/>
          <p:cNvSpPr>
            <a:spLocks noGrp="1"/>
          </p:cNvSpPr>
          <p:nvPr>
            <p:ph sz="half" idx="1"/>
          </p:nvPr>
        </p:nvSpPr>
        <p:spPr>
          <a:xfrm>
            <a:off x="433715" y="1560295"/>
            <a:ext cx="6158648" cy="4956048"/>
          </a:xfrm>
        </p:spPr>
        <p:txBody>
          <a:bodyPr anchor="ctr">
            <a:noAutofit/>
          </a:bodyPr>
          <a:lstStyle/>
          <a:p>
            <a:r>
              <a:rPr lang="en-US" sz="1800" dirty="0"/>
              <a:t>Works seamlessly </a:t>
            </a:r>
            <a:r>
              <a:rPr lang="en-US" sz="1800" dirty="0" smtClean="0"/>
              <a:t>on premise </a:t>
            </a:r>
            <a:r>
              <a:rPr lang="en-US" sz="1800" dirty="0"/>
              <a:t>and in public or private clouds</a:t>
            </a:r>
          </a:p>
          <a:p>
            <a:r>
              <a:rPr lang="en-US" sz="1800" dirty="0"/>
              <a:t>Open Platform strategy allows you to fully leverage existing cloud </a:t>
            </a:r>
            <a:r>
              <a:rPr lang="en-US" sz="1800" dirty="0" smtClean="0"/>
              <a:t>or device connectivity investments</a:t>
            </a:r>
            <a:endParaRPr lang="en-US" sz="1800" dirty="0"/>
          </a:p>
          <a:p>
            <a:r>
              <a:rPr lang="en-US" sz="1800" dirty="0"/>
              <a:t>Scale to millions of connected devices with hundreds of thousands of transactions per </a:t>
            </a:r>
            <a:r>
              <a:rPr lang="en-US" sz="1800" dirty="0" smtClean="0"/>
              <a:t>second</a:t>
            </a:r>
            <a:endParaRPr lang="en-US" sz="1800" dirty="0"/>
          </a:p>
          <a:p>
            <a:r>
              <a:rPr lang="en-US" sz="1800" dirty="0"/>
              <a:t>Provide </a:t>
            </a:r>
            <a:r>
              <a:rPr lang="en-US" sz="1800" dirty="0" smtClean="0"/>
              <a:t>complete connectivity including bi-directional messaging, file </a:t>
            </a:r>
            <a:r>
              <a:rPr lang="en-US" sz="1800" dirty="0"/>
              <a:t>transfer, </a:t>
            </a:r>
            <a:r>
              <a:rPr lang="en-US" sz="1800" dirty="0" smtClean="0"/>
              <a:t>and application </a:t>
            </a:r>
            <a:r>
              <a:rPr lang="en-US" sz="1800" dirty="0"/>
              <a:t>tunneling to a </a:t>
            </a:r>
            <a:r>
              <a:rPr lang="en-US" sz="1800" dirty="0" smtClean="0"/>
              <a:t>device</a:t>
            </a:r>
            <a:endParaRPr lang="en-US" sz="1800" dirty="0"/>
          </a:p>
        </p:txBody>
      </p:sp>
      <p:grpSp>
        <p:nvGrpSpPr>
          <p:cNvPr id="12" name="Group 11"/>
          <p:cNvGrpSpPr/>
          <p:nvPr/>
        </p:nvGrpSpPr>
        <p:grpSpPr>
          <a:xfrm>
            <a:off x="6669215" y="2033914"/>
            <a:ext cx="5089070" cy="4278381"/>
            <a:chOff x="6669215" y="2041348"/>
            <a:chExt cx="5089070" cy="4278381"/>
          </a:xfrm>
        </p:grpSpPr>
        <p:sp>
          <p:nvSpPr>
            <p:cNvPr id="53" name="Oval 6"/>
            <p:cNvSpPr/>
            <p:nvPr/>
          </p:nvSpPr>
          <p:spPr>
            <a:xfrm>
              <a:off x="7263487" y="3785612"/>
              <a:ext cx="1686846" cy="1023764"/>
            </a:xfrm>
            <a:custGeom>
              <a:avLst/>
              <a:gdLst/>
              <a:ahLst/>
              <a:cxnLst/>
              <a:rect l="l" t="t" r="r" b="b"/>
              <a:pathLst>
                <a:path w="4964525" h="3013028">
                  <a:moveTo>
                    <a:pt x="2884586" y="0"/>
                  </a:moveTo>
                  <a:cubicBezTo>
                    <a:pt x="3572595" y="0"/>
                    <a:pt x="4130336" y="522480"/>
                    <a:pt x="4130336" y="1166991"/>
                  </a:cubicBezTo>
                  <a:cubicBezTo>
                    <a:pt x="4130336" y="1248321"/>
                    <a:pt x="4121455" y="1327708"/>
                    <a:pt x="4103839" y="1404186"/>
                  </a:cubicBezTo>
                  <a:lnTo>
                    <a:pt x="4194488" y="1404186"/>
                  </a:lnTo>
                  <a:cubicBezTo>
                    <a:pt x="4194493" y="1404185"/>
                    <a:pt x="4194498" y="1404185"/>
                    <a:pt x="4194503" y="1404185"/>
                  </a:cubicBezTo>
                  <a:lnTo>
                    <a:pt x="4194523" y="1404186"/>
                  </a:lnTo>
                  <a:lnTo>
                    <a:pt x="4250540" y="1404186"/>
                  </a:lnTo>
                  <a:lnTo>
                    <a:pt x="4250540" y="1407141"/>
                  </a:lnTo>
                  <a:cubicBezTo>
                    <a:pt x="4649685" y="1436306"/>
                    <a:pt x="4964525" y="1784047"/>
                    <a:pt x="4964525" y="2208606"/>
                  </a:cubicBezTo>
                  <a:cubicBezTo>
                    <a:pt x="4964525" y="2633166"/>
                    <a:pt x="4649685" y="2980906"/>
                    <a:pt x="4250540" y="3010071"/>
                  </a:cubicBezTo>
                  <a:lnTo>
                    <a:pt x="4250540" y="3013028"/>
                  </a:lnTo>
                  <a:lnTo>
                    <a:pt x="819419" y="3013028"/>
                  </a:lnTo>
                  <a:lnTo>
                    <a:pt x="794739" y="3013028"/>
                  </a:lnTo>
                  <a:lnTo>
                    <a:pt x="794739" y="3011740"/>
                  </a:lnTo>
                  <a:cubicBezTo>
                    <a:pt x="353588" y="2999143"/>
                    <a:pt x="0" y="2625137"/>
                    <a:pt x="0" y="2165737"/>
                  </a:cubicBezTo>
                  <a:cubicBezTo>
                    <a:pt x="0" y="1739526"/>
                    <a:pt x="304344" y="1386817"/>
                    <a:pt x="700732" y="1328329"/>
                  </a:cubicBezTo>
                  <a:cubicBezTo>
                    <a:pt x="689519" y="1288569"/>
                    <a:pt x="684332" y="1246719"/>
                    <a:pt x="684332" y="1203686"/>
                  </a:cubicBezTo>
                  <a:cubicBezTo>
                    <a:pt x="684332" y="907064"/>
                    <a:pt x="930753" y="666605"/>
                    <a:pt x="1234729" y="666605"/>
                  </a:cubicBezTo>
                  <a:cubicBezTo>
                    <a:pt x="1416547" y="666605"/>
                    <a:pt x="1577773" y="752632"/>
                    <a:pt x="1676643" y="886269"/>
                  </a:cubicBezTo>
                  <a:cubicBezTo>
                    <a:pt x="1809512" y="377166"/>
                    <a:pt x="2300031" y="0"/>
                    <a:pt x="2884586" y="0"/>
                  </a:cubicBezTo>
                  <a:close/>
                </a:path>
              </a:pathLst>
            </a:cu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54864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b="1" dirty="0">
                <a:solidFill>
                  <a:srgbClr val="53565A"/>
                </a:solidFill>
              </a:endParaRPr>
            </a:p>
          </p:txBody>
        </p:sp>
        <p:sp>
          <p:nvSpPr>
            <p:cNvPr id="54" name="Oval 6"/>
            <p:cNvSpPr/>
            <p:nvPr/>
          </p:nvSpPr>
          <p:spPr>
            <a:xfrm>
              <a:off x="9530338" y="3785612"/>
              <a:ext cx="1686846" cy="1023764"/>
            </a:xfrm>
            <a:custGeom>
              <a:avLst/>
              <a:gdLst/>
              <a:ahLst/>
              <a:cxnLst/>
              <a:rect l="l" t="t" r="r" b="b"/>
              <a:pathLst>
                <a:path w="4964525" h="3013028">
                  <a:moveTo>
                    <a:pt x="2884586" y="0"/>
                  </a:moveTo>
                  <a:cubicBezTo>
                    <a:pt x="3572595" y="0"/>
                    <a:pt x="4130336" y="522480"/>
                    <a:pt x="4130336" y="1166991"/>
                  </a:cubicBezTo>
                  <a:cubicBezTo>
                    <a:pt x="4130336" y="1248321"/>
                    <a:pt x="4121455" y="1327708"/>
                    <a:pt x="4103839" y="1404186"/>
                  </a:cubicBezTo>
                  <a:lnTo>
                    <a:pt x="4194488" y="1404186"/>
                  </a:lnTo>
                  <a:cubicBezTo>
                    <a:pt x="4194493" y="1404185"/>
                    <a:pt x="4194498" y="1404185"/>
                    <a:pt x="4194503" y="1404185"/>
                  </a:cubicBezTo>
                  <a:lnTo>
                    <a:pt x="4194523" y="1404186"/>
                  </a:lnTo>
                  <a:lnTo>
                    <a:pt x="4250540" y="1404186"/>
                  </a:lnTo>
                  <a:lnTo>
                    <a:pt x="4250540" y="1407141"/>
                  </a:lnTo>
                  <a:cubicBezTo>
                    <a:pt x="4649685" y="1436306"/>
                    <a:pt x="4964525" y="1784047"/>
                    <a:pt x="4964525" y="2208606"/>
                  </a:cubicBezTo>
                  <a:cubicBezTo>
                    <a:pt x="4964525" y="2633166"/>
                    <a:pt x="4649685" y="2980906"/>
                    <a:pt x="4250540" y="3010071"/>
                  </a:cubicBezTo>
                  <a:lnTo>
                    <a:pt x="4250540" y="3013028"/>
                  </a:lnTo>
                  <a:lnTo>
                    <a:pt x="819419" y="3013028"/>
                  </a:lnTo>
                  <a:lnTo>
                    <a:pt x="794739" y="3013028"/>
                  </a:lnTo>
                  <a:lnTo>
                    <a:pt x="794739" y="3011740"/>
                  </a:lnTo>
                  <a:cubicBezTo>
                    <a:pt x="353588" y="2999143"/>
                    <a:pt x="0" y="2625137"/>
                    <a:pt x="0" y="2165737"/>
                  </a:cubicBezTo>
                  <a:cubicBezTo>
                    <a:pt x="0" y="1739526"/>
                    <a:pt x="304344" y="1386817"/>
                    <a:pt x="700732" y="1328329"/>
                  </a:cubicBezTo>
                  <a:cubicBezTo>
                    <a:pt x="689519" y="1288569"/>
                    <a:pt x="684332" y="1246719"/>
                    <a:pt x="684332" y="1203686"/>
                  </a:cubicBezTo>
                  <a:cubicBezTo>
                    <a:pt x="684332" y="907064"/>
                    <a:pt x="930753" y="666605"/>
                    <a:pt x="1234729" y="666605"/>
                  </a:cubicBezTo>
                  <a:cubicBezTo>
                    <a:pt x="1416547" y="666605"/>
                    <a:pt x="1577773" y="752632"/>
                    <a:pt x="1676643" y="886269"/>
                  </a:cubicBezTo>
                  <a:cubicBezTo>
                    <a:pt x="1809512" y="377166"/>
                    <a:pt x="2300031" y="0"/>
                    <a:pt x="2884586" y="0"/>
                  </a:cubicBezTo>
                  <a:close/>
                </a:path>
              </a:pathLst>
            </a:cu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6858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dirty="0">
                <a:solidFill>
                  <a:srgbClr val="53565A"/>
                </a:solidFill>
              </a:endParaRPr>
            </a:p>
          </p:txBody>
        </p:sp>
        <p:sp>
          <p:nvSpPr>
            <p:cNvPr id="55" name="Oval 6"/>
            <p:cNvSpPr/>
            <p:nvPr/>
          </p:nvSpPr>
          <p:spPr>
            <a:xfrm>
              <a:off x="8370327" y="4814403"/>
              <a:ext cx="1686846" cy="1023764"/>
            </a:xfrm>
            <a:custGeom>
              <a:avLst/>
              <a:gdLst/>
              <a:ahLst/>
              <a:cxnLst/>
              <a:rect l="l" t="t" r="r" b="b"/>
              <a:pathLst>
                <a:path w="4964525" h="3013028">
                  <a:moveTo>
                    <a:pt x="2884586" y="0"/>
                  </a:moveTo>
                  <a:cubicBezTo>
                    <a:pt x="3572595" y="0"/>
                    <a:pt x="4130336" y="522480"/>
                    <a:pt x="4130336" y="1166991"/>
                  </a:cubicBezTo>
                  <a:cubicBezTo>
                    <a:pt x="4130336" y="1248321"/>
                    <a:pt x="4121455" y="1327708"/>
                    <a:pt x="4103839" y="1404186"/>
                  </a:cubicBezTo>
                  <a:lnTo>
                    <a:pt x="4194488" y="1404186"/>
                  </a:lnTo>
                  <a:cubicBezTo>
                    <a:pt x="4194493" y="1404185"/>
                    <a:pt x="4194498" y="1404185"/>
                    <a:pt x="4194503" y="1404185"/>
                  </a:cubicBezTo>
                  <a:lnTo>
                    <a:pt x="4194523" y="1404186"/>
                  </a:lnTo>
                  <a:lnTo>
                    <a:pt x="4250540" y="1404186"/>
                  </a:lnTo>
                  <a:lnTo>
                    <a:pt x="4250540" y="1407141"/>
                  </a:lnTo>
                  <a:cubicBezTo>
                    <a:pt x="4649685" y="1436306"/>
                    <a:pt x="4964525" y="1784047"/>
                    <a:pt x="4964525" y="2208606"/>
                  </a:cubicBezTo>
                  <a:cubicBezTo>
                    <a:pt x="4964525" y="2633166"/>
                    <a:pt x="4649685" y="2980906"/>
                    <a:pt x="4250540" y="3010071"/>
                  </a:cubicBezTo>
                  <a:lnTo>
                    <a:pt x="4250540" y="3013028"/>
                  </a:lnTo>
                  <a:lnTo>
                    <a:pt x="819419" y="3013028"/>
                  </a:lnTo>
                  <a:lnTo>
                    <a:pt x="794739" y="3013028"/>
                  </a:lnTo>
                  <a:lnTo>
                    <a:pt x="794739" y="3011740"/>
                  </a:lnTo>
                  <a:cubicBezTo>
                    <a:pt x="353588" y="2999143"/>
                    <a:pt x="0" y="2625137"/>
                    <a:pt x="0" y="2165737"/>
                  </a:cubicBezTo>
                  <a:cubicBezTo>
                    <a:pt x="0" y="1739526"/>
                    <a:pt x="304344" y="1386817"/>
                    <a:pt x="700732" y="1328329"/>
                  </a:cubicBezTo>
                  <a:cubicBezTo>
                    <a:pt x="689519" y="1288569"/>
                    <a:pt x="684332" y="1246719"/>
                    <a:pt x="684332" y="1203686"/>
                  </a:cubicBezTo>
                  <a:cubicBezTo>
                    <a:pt x="684332" y="907064"/>
                    <a:pt x="930753" y="666605"/>
                    <a:pt x="1234729" y="666605"/>
                  </a:cubicBezTo>
                  <a:cubicBezTo>
                    <a:pt x="1416547" y="666605"/>
                    <a:pt x="1577773" y="752632"/>
                    <a:pt x="1676643" y="886269"/>
                  </a:cubicBezTo>
                  <a:cubicBezTo>
                    <a:pt x="1809512" y="377166"/>
                    <a:pt x="2300031" y="0"/>
                    <a:pt x="2884586" y="0"/>
                  </a:cubicBezTo>
                  <a:close/>
                </a:path>
              </a:pathLst>
            </a:cu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54864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b="1" dirty="0">
                <a:solidFill>
                  <a:srgbClr val="53565A"/>
                </a:solidFill>
              </a:endParaRPr>
            </a:p>
          </p:txBody>
        </p:sp>
        <p:pic>
          <p:nvPicPr>
            <p:cNvPr id="31" name="Picture 30"/>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768965" y="4147282"/>
              <a:ext cx="1308961" cy="548640"/>
            </a:xfrm>
            <a:prstGeom prst="rect">
              <a:avLst/>
            </a:prstGeom>
          </p:spPr>
        </p:pic>
        <p:pic>
          <p:nvPicPr>
            <p:cNvPr id="38" name="Picture 37"/>
            <p:cNvPicPr>
              <a:picLocks noChangeAspect="1"/>
            </p:cNvPicPr>
            <p:nvPr/>
          </p:nvPicPr>
          <p:blipFill>
            <a:blip r:embed="rId4"/>
            <a:stretch>
              <a:fillRect/>
            </a:stretch>
          </p:blipFill>
          <p:spPr>
            <a:xfrm>
              <a:off x="7491113" y="4254880"/>
              <a:ext cx="1182797" cy="365760"/>
            </a:xfrm>
            <a:prstGeom prst="rect">
              <a:avLst/>
            </a:prstGeom>
          </p:spPr>
        </p:pic>
        <p:sp>
          <p:nvSpPr>
            <p:cNvPr id="39" name="TextBox 38"/>
            <p:cNvSpPr txBox="1"/>
            <p:nvPr/>
          </p:nvSpPr>
          <p:spPr>
            <a:xfrm>
              <a:off x="7172368" y="5950397"/>
              <a:ext cx="4082765" cy="369332"/>
            </a:xfrm>
            <a:prstGeom prst="rect">
              <a:avLst/>
            </a:prstGeom>
            <a:noFill/>
          </p:spPr>
          <p:txBody>
            <a:bodyPr wrap="square" lIns="0" tIns="0" rIns="0" bIns="0" rtlCol="0">
              <a:spAutoFit/>
            </a:bodyPr>
            <a:lstStyle/>
            <a:p>
              <a:pPr algn="ctr"/>
              <a:r>
                <a:rPr lang="en-US" sz="2400" b="1" dirty="0"/>
                <a:t>Any </a:t>
              </a:r>
              <a:r>
                <a:rPr lang="en-US" sz="2400" dirty="0"/>
                <a:t>Device Cloud</a:t>
              </a:r>
            </a:p>
          </p:txBody>
        </p:sp>
        <p:sp>
          <p:nvSpPr>
            <p:cNvPr id="40" name="TextBox 39"/>
            <p:cNvSpPr txBox="1"/>
            <p:nvPr/>
          </p:nvSpPr>
          <p:spPr>
            <a:xfrm>
              <a:off x="6669215" y="3123740"/>
              <a:ext cx="5089070" cy="369332"/>
            </a:xfrm>
            <a:prstGeom prst="rect">
              <a:avLst/>
            </a:prstGeom>
            <a:noFill/>
          </p:spPr>
          <p:txBody>
            <a:bodyPr wrap="square" lIns="0" tIns="0" rIns="0" bIns="0" rtlCol="0">
              <a:spAutoFit/>
            </a:bodyPr>
            <a:lstStyle/>
            <a:p>
              <a:pPr algn="ctr"/>
              <a:r>
                <a:rPr lang="en-US" sz="2400" b="1" dirty="0"/>
                <a:t>In Cloud or On-Premise</a:t>
              </a:r>
              <a:endParaRPr lang="en-US" sz="2400"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51055" y="5051774"/>
              <a:ext cx="465820" cy="465820"/>
            </a:xfrm>
            <a:prstGeom prst="rect">
              <a:avLst/>
            </a:prstGeom>
          </p:spPr>
        </p:pic>
        <p:sp>
          <p:nvSpPr>
            <p:cNvPr id="57" name="Oval 6"/>
            <p:cNvSpPr/>
            <p:nvPr/>
          </p:nvSpPr>
          <p:spPr>
            <a:xfrm>
              <a:off x="8370327" y="2041348"/>
              <a:ext cx="1686846" cy="1023764"/>
            </a:xfrm>
            <a:custGeom>
              <a:avLst/>
              <a:gdLst/>
              <a:ahLst/>
              <a:cxnLst/>
              <a:rect l="l" t="t" r="r" b="b"/>
              <a:pathLst>
                <a:path w="4964525" h="3013028">
                  <a:moveTo>
                    <a:pt x="2884586" y="0"/>
                  </a:moveTo>
                  <a:cubicBezTo>
                    <a:pt x="3572595" y="0"/>
                    <a:pt x="4130336" y="522480"/>
                    <a:pt x="4130336" y="1166991"/>
                  </a:cubicBezTo>
                  <a:cubicBezTo>
                    <a:pt x="4130336" y="1248321"/>
                    <a:pt x="4121455" y="1327708"/>
                    <a:pt x="4103839" y="1404186"/>
                  </a:cubicBezTo>
                  <a:lnTo>
                    <a:pt x="4194488" y="1404186"/>
                  </a:lnTo>
                  <a:cubicBezTo>
                    <a:pt x="4194493" y="1404185"/>
                    <a:pt x="4194498" y="1404185"/>
                    <a:pt x="4194503" y="1404185"/>
                  </a:cubicBezTo>
                  <a:lnTo>
                    <a:pt x="4194523" y="1404186"/>
                  </a:lnTo>
                  <a:lnTo>
                    <a:pt x="4250540" y="1404186"/>
                  </a:lnTo>
                  <a:lnTo>
                    <a:pt x="4250540" y="1407141"/>
                  </a:lnTo>
                  <a:cubicBezTo>
                    <a:pt x="4649685" y="1436306"/>
                    <a:pt x="4964525" y="1784047"/>
                    <a:pt x="4964525" y="2208606"/>
                  </a:cubicBezTo>
                  <a:cubicBezTo>
                    <a:pt x="4964525" y="2633166"/>
                    <a:pt x="4649685" y="2980906"/>
                    <a:pt x="4250540" y="3010071"/>
                  </a:cubicBezTo>
                  <a:lnTo>
                    <a:pt x="4250540" y="3013028"/>
                  </a:lnTo>
                  <a:lnTo>
                    <a:pt x="819419" y="3013028"/>
                  </a:lnTo>
                  <a:lnTo>
                    <a:pt x="794739" y="3013028"/>
                  </a:lnTo>
                  <a:lnTo>
                    <a:pt x="794739" y="3011740"/>
                  </a:lnTo>
                  <a:cubicBezTo>
                    <a:pt x="353588" y="2999143"/>
                    <a:pt x="0" y="2625137"/>
                    <a:pt x="0" y="2165737"/>
                  </a:cubicBezTo>
                  <a:cubicBezTo>
                    <a:pt x="0" y="1739526"/>
                    <a:pt x="304344" y="1386817"/>
                    <a:pt x="700732" y="1328329"/>
                  </a:cubicBezTo>
                  <a:cubicBezTo>
                    <a:pt x="689519" y="1288569"/>
                    <a:pt x="684332" y="1246719"/>
                    <a:pt x="684332" y="1203686"/>
                  </a:cubicBezTo>
                  <a:cubicBezTo>
                    <a:pt x="684332" y="907064"/>
                    <a:pt x="930753" y="666605"/>
                    <a:pt x="1234729" y="666605"/>
                  </a:cubicBezTo>
                  <a:cubicBezTo>
                    <a:pt x="1416547" y="666605"/>
                    <a:pt x="1577773" y="752632"/>
                    <a:pt x="1676643" y="886269"/>
                  </a:cubicBezTo>
                  <a:cubicBezTo>
                    <a:pt x="1809512" y="377166"/>
                    <a:pt x="2300031" y="0"/>
                    <a:pt x="2884586" y="0"/>
                  </a:cubicBezTo>
                  <a:close/>
                </a:path>
              </a:pathLst>
            </a:cu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54864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b="1" dirty="0">
                <a:solidFill>
                  <a:srgbClr val="53565A"/>
                </a:solidFill>
              </a:endParaRPr>
            </a:p>
          </p:txBody>
        </p:sp>
        <p:pic>
          <p:nvPicPr>
            <p:cNvPr id="58" name="Picture 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74697" y="2619707"/>
              <a:ext cx="1448707" cy="301596"/>
            </a:xfrm>
            <a:prstGeom prst="rect">
              <a:avLst/>
            </a:prstGeom>
          </p:spPr>
        </p:pic>
        <p:cxnSp>
          <p:nvCxnSpPr>
            <p:cNvPr id="11" name="Straight Connector 10"/>
            <p:cNvCxnSpPr/>
            <p:nvPr/>
          </p:nvCxnSpPr>
          <p:spPr>
            <a:xfrm>
              <a:off x="7010400" y="3612995"/>
              <a:ext cx="448279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4" name="Picture 3"/>
          <p:cNvPicPr>
            <a:picLocks noChangeAspect="1"/>
          </p:cNvPicPr>
          <p:nvPr/>
        </p:nvPicPr>
        <p:blipFill>
          <a:blip r:embed="rId7"/>
          <a:stretch>
            <a:fillRect/>
          </a:stretch>
        </p:blipFill>
        <p:spPr>
          <a:xfrm>
            <a:off x="8741343" y="5554363"/>
            <a:ext cx="968301" cy="182880"/>
          </a:xfrm>
          <a:prstGeom prst="rect">
            <a:avLst/>
          </a:prstGeom>
        </p:spPr>
      </p:pic>
      <p:sp>
        <p:nvSpPr>
          <p:cNvPr id="27" name="Rectangle 26"/>
          <p:cNvSpPr/>
          <p:nvPr/>
        </p:nvSpPr>
        <p:spPr>
          <a:xfrm>
            <a:off x="2078559" y="967485"/>
            <a:ext cx="7999703" cy="904720"/>
          </a:xfrm>
          <a:prstGeom prst="rect">
            <a:avLst/>
          </a:prstGeom>
          <a:solidFill>
            <a:schemeClr val="bg1"/>
          </a:solidFill>
          <a:ln w="9525" cap="flat" cmpd="sng" algn="ctr">
            <a:solidFill>
              <a:schemeClr val="accent4"/>
            </a:solidFill>
            <a:prstDash val="solid"/>
          </a:ln>
          <a:effectLst/>
        </p:spPr>
        <p:txBody>
          <a:bodyPr lIns="0" tIns="0" rIns="0" bIns="0" rtlCol="0" anchor="ctr" anchorCtr="0"/>
          <a:lstStyle/>
          <a:p>
            <a:pPr algn="ctr" defTabSz="912114">
              <a:defRPr/>
            </a:pPr>
            <a:endParaRPr lang="en-US" sz="1197" b="1" kern="0" dirty="0">
              <a:solidFill>
                <a:srgbClr val="FFFFFF"/>
              </a:solidFill>
            </a:endParaRPr>
          </a:p>
        </p:txBody>
      </p:sp>
      <p:sp>
        <p:nvSpPr>
          <p:cNvPr id="28" name="Rectangle 27"/>
          <p:cNvSpPr/>
          <p:nvPr/>
        </p:nvSpPr>
        <p:spPr>
          <a:xfrm>
            <a:off x="2140645" y="1023104"/>
            <a:ext cx="7875531" cy="793485"/>
          </a:xfrm>
          <a:prstGeom prst="rect">
            <a:avLst/>
          </a:prstGeom>
          <a:solidFill>
            <a:schemeClr val="accent4"/>
          </a:solidFill>
          <a:ln w="9525" cap="flat" cmpd="sng" algn="ctr">
            <a:noFill/>
            <a:prstDash val="solid"/>
          </a:ln>
          <a:effectLst/>
        </p:spPr>
        <p:txBody>
          <a:bodyPr lIns="0" tIns="0" rIns="0" bIns="0" rtlCol="0" anchor="ctr" anchorCtr="0"/>
          <a:lstStyle/>
          <a:p>
            <a:pPr algn="ctr" defTabSz="912114">
              <a:defRPr/>
            </a:pPr>
            <a:r>
              <a:rPr lang="en-US" sz="1197" b="1" kern="0" dirty="0">
                <a:solidFill>
                  <a:srgbClr val="FFFFFF"/>
                </a:solidFill>
              </a:rPr>
              <a:t>DEVICE MANAGEMENT</a:t>
            </a:r>
          </a:p>
        </p:txBody>
      </p:sp>
      <p:sp>
        <p:nvSpPr>
          <p:cNvPr id="29" name="Snip Diagonal Corner Rectangle 28"/>
          <p:cNvSpPr/>
          <p:nvPr/>
        </p:nvSpPr>
        <p:spPr>
          <a:xfrm>
            <a:off x="5243189" y="885911"/>
            <a:ext cx="1683376" cy="1075284"/>
          </a:xfrm>
          <a:prstGeom prst="snip2Diag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97" dirty="0">
                <a:solidFill>
                  <a:schemeClr val="accent4"/>
                </a:solidFill>
              </a:rPr>
              <a:t>Device Cloud</a:t>
            </a:r>
          </a:p>
          <a:p>
            <a:pPr algn="ctr">
              <a:spcBef>
                <a:spcPts val="599"/>
              </a:spcBef>
            </a:pPr>
            <a:r>
              <a:rPr lang="en-US" sz="900" dirty="0" err="1">
                <a:solidFill>
                  <a:schemeClr val="accent4"/>
                </a:solidFill>
              </a:rPr>
              <a:t>ptc</a:t>
            </a:r>
            <a:r>
              <a:rPr lang="en-US" sz="900" dirty="0">
                <a:solidFill>
                  <a:schemeClr val="accent4"/>
                </a:solidFill>
              </a:rPr>
              <a:t>: in cloud or on-premise </a:t>
            </a:r>
          </a:p>
          <a:p>
            <a:pPr algn="ctr"/>
            <a:r>
              <a:rPr lang="en-US" sz="900" dirty="0">
                <a:solidFill>
                  <a:schemeClr val="accent4"/>
                </a:solidFill>
              </a:rPr>
              <a:t>3rd party cloud providers</a:t>
            </a:r>
          </a:p>
        </p:txBody>
      </p:sp>
      <p:sp>
        <p:nvSpPr>
          <p:cNvPr id="30" name="Snip Diagonal Corner Rectangle 29"/>
          <p:cNvSpPr/>
          <p:nvPr/>
        </p:nvSpPr>
        <p:spPr>
          <a:xfrm>
            <a:off x="8535595" y="1110238"/>
            <a:ext cx="1356477" cy="602011"/>
          </a:xfrm>
          <a:prstGeom prst="snip2DiagRect">
            <a:avLst/>
          </a:prstGeom>
          <a:noFill/>
          <a:ln w="9525" cap="flat" cmpd="sng" algn="ctr">
            <a:solidFill>
              <a:srgbClr val="FFFFFF"/>
            </a:solidFill>
            <a:prstDash val="solid"/>
          </a:ln>
          <a:effectLst/>
        </p:spPr>
        <p:txBody>
          <a:bodyPr lIns="0" tIns="0" rIns="0" bIns="0" rtlCol="0" anchor="ctr"/>
          <a:lstStyle/>
          <a:p>
            <a:pPr algn="ctr" defTabSz="912114">
              <a:defRPr/>
            </a:pPr>
            <a:r>
              <a:rPr lang="en-US" sz="1100" kern="0" dirty="0">
                <a:solidFill>
                  <a:prstClr val="white"/>
                </a:solidFill>
              </a:rPr>
              <a:t>File Transfer, Messaging, Tunneling </a:t>
            </a:r>
          </a:p>
        </p:txBody>
      </p:sp>
      <p:sp>
        <p:nvSpPr>
          <p:cNvPr id="32" name="Snip Diagonal Corner Rectangle 31"/>
          <p:cNvSpPr/>
          <p:nvPr/>
        </p:nvSpPr>
        <p:spPr>
          <a:xfrm>
            <a:off x="7065239" y="1110238"/>
            <a:ext cx="1356477" cy="602011"/>
          </a:xfrm>
          <a:prstGeom prst="snip2DiagRect">
            <a:avLst/>
          </a:prstGeom>
          <a:noFill/>
          <a:ln w="9525" cap="flat" cmpd="sng" algn="ctr">
            <a:solidFill>
              <a:srgbClr val="FFFFFF"/>
            </a:solidFill>
            <a:prstDash val="solid"/>
          </a:ln>
          <a:effectLst/>
        </p:spPr>
        <p:txBody>
          <a:bodyPr lIns="0" tIns="0" rIns="0" bIns="0" rtlCol="0" anchor="ctr"/>
          <a:lstStyle/>
          <a:p>
            <a:pPr algn="ctr" defTabSz="912114">
              <a:defRPr/>
            </a:pPr>
            <a:r>
              <a:rPr lang="en-US" sz="1100" kern="0" dirty="0">
                <a:solidFill>
                  <a:srgbClr val="FFFFFF"/>
                </a:solidFill>
              </a:rPr>
              <a:t>Big Data </a:t>
            </a:r>
            <a:r>
              <a:rPr lang="en-US" sz="1100" kern="0" dirty="0" smtClean="0">
                <a:solidFill>
                  <a:srgbClr val="FFFFFF"/>
                </a:solidFill>
              </a:rPr>
              <a:t>and </a:t>
            </a:r>
            <a:endParaRPr lang="en-US" sz="1100" kern="0" dirty="0">
              <a:solidFill>
                <a:srgbClr val="FFFFFF"/>
              </a:solidFill>
            </a:endParaRPr>
          </a:p>
          <a:p>
            <a:pPr algn="ctr" defTabSz="912114">
              <a:defRPr/>
            </a:pPr>
            <a:r>
              <a:rPr lang="en-US" sz="1100" kern="0" dirty="0">
                <a:solidFill>
                  <a:srgbClr val="FFFFFF"/>
                </a:solidFill>
              </a:rPr>
              <a:t>Rules Engine</a:t>
            </a:r>
          </a:p>
        </p:txBody>
      </p:sp>
      <p:sp>
        <p:nvSpPr>
          <p:cNvPr id="33" name="Snip Diagonal Corner Rectangle 32"/>
          <p:cNvSpPr/>
          <p:nvPr/>
        </p:nvSpPr>
        <p:spPr>
          <a:xfrm>
            <a:off x="2276787" y="1110238"/>
            <a:ext cx="1356477" cy="602011"/>
          </a:xfrm>
          <a:prstGeom prst="snip2DiagRect">
            <a:avLst/>
          </a:prstGeom>
          <a:noFill/>
          <a:ln w="9525" cap="flat" cmpd="sng" algn="ctr">
            <a:solidFill>
              <a:schemeClr val="bg1"/>
            </a:solidFill>
            <a:prstDash val="solid"/>
          </a:ln>
          <a:effectLst/>
        </p:spPr>
        <p:txBody>
          <a:bodyPr lIns="0" tIns="0" rIns="0" bIns="0" rtlCol="0" anchor="ctr"/>
          <a:lstStyle/>
          <a:p>
            <a:pPr algn="ctr" defTabSz="912114">
              <a:defRPr/>
            </a:pPr>
            <a:r>
              <a:rPr lang="en-US" sz="1100" kern="0" dirty="0" smtClean="0">
                <a:solidFill>
                  <a:prstClr val="white"/>
                </a:solidFill>
              </a:rPr>
              <a:t>Identity and Access Management</a:t>
            </a:r>
            <a:endParaRPr lang="en-US" sz="1100" kern="0" dirty="0">
              <a:solidFill>
                <a:prstClr val="white"/>
              </a:solidFill>
            </a:endParaRPr>
          </a:p>
        </p:txBody>
      </p:sp>
      <p:sp>
        <p:nvSpPr>
          <p:cNvPr id="34" name="Snip Diagonal Corner Rectangle 33"/>
          <p:cNvSpPr/>
          <p:nvPr/>
        </p:nvSpPr>
        <p:spPr>
          <a:xfrm>
            <a:off x="3748244" y="1110238"/>
            <a:ext cx="1356477" cy="602011"/>
          </a:xfrm>
          <a:prstGeom prst="snip2DiagRect">
            <a:avLst/>
          </a:prstGeom>
          <a:noFill/>
          <a:ln w="9525" cap="flat" cmpd="sng" algn="ctr">
            <a:solidFill>
              <a:schemeClr val="bg1"/>
            </a:solidFill>
            <a:prstDash val="solid"/>
          </a:ln>
          <a:effectLst/>
        </p:spPr>
        <p:txBody>
          <a:bodyPr lIns="0" tIns="0" rIns="0" bIns="0" rtlCol="0" anchor="ctr"/>
          <a:lstStyle/>
          <a:p>
            <a:pPr algn="ctr" defTabSz="912114">
              <a:defRPr/>
            </a:pPr>
            <a:r>
              <a:rPr lang="en-US" sz="1100" kern="0" dirty="0">
                <a:solidFill>
                  <a:prstClr val="white"/>
                </a:solidFill>
              </a:rPr>
              <a:t>Device and</a:t>
            </a:r>
            <a:br>
              <a:rPr lang="en-US" sz="1100" kern="0" dirty="0">
                <a:solidFill>
                  <a:prstClr val="white"/>
                </a:solidFill>
              </a:rPr>
            </a:br>
            <a:r>
              <a:rPr lang="en-US" sz="1100" kern="0" dirty="0">
                <a:solidFill>
                  <a:prstClr val="white"/>
                </a:solidFill>
              </a:rPr>
              <a:t>Cloud Adapters</a:t>
            </a:r>
          </a:p>
        </p:txBody>
      </p:sp>
      <p:cxnSp>
        <p:nvCxnSpPr>
          <p:cNvPr id="35" name="Straight Connector 34"/>
          <p:cNvCxnSpPr/>
          <p:nvPr/>
        </p:nvCxnSpPr>
        <p:spPr>
          <a:xfrm>
            <a:off x="5313682" y="1405371"/>
            <a:ext cx="154239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9542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9"/>
          <p:cNvSpPr>
            <a:spLocks noGrp="1"/>
          </p:cNvSpPr>
          <p:nvPr>
            <p:ph type="title"/>
          </p:nvPr>
        </p:nvSpPr>
        <p:spPr/>
        <p:txBody>
          <a:bodyPr/>
          <a:lstStyle/>
          <a:p>
            <a:r>
              <a:rPr lang="en-US" dirty="0" smtClean="0"/>
              <a:t>Kepware for Industrial connectivity</a:t>
            </a:r>
            <a:endParaRPr lang="en-US" dirty="0"/>
          </a:p>
        </p:txBody>
      </p:sp>
      <p:grpSp>
        <p:nvGrpSpPr>
          <p:cNvPr id="17" name="Group 16"/>
          <p:cNvGrpSpPr/>
          <p:nvPr/>
        </p:nvGrpSpPr>
        <p:grpSpPr>
          <a:xfrm>
            <a:off x="518129" y="5202191"/>
            <a:ext cx="5425470" cy="1258596"/>
            <a:chOff x="2068594" y="5999905"/>
            <a:chExt cx="8019543" cy="906964"/>
          </a:xfrm>
        </p:grpSpPr>
        <p:sp>
          <p:nvSpPr>
            <p:cNvPr id="18" name="Rectangle 17"/>
            <p:cNvSpPr/>
            <p:nvPr/>
          </p:nvSpPr>
          <p:spPr>
            <a:xfrm>
              <a:off x="2068594" y="5999905"/>
              <a:ext cx="8019543" cy="906964"/>
            </a:xfrm>
            <a:prstGeom prst="rect">
              <a:avLst/>
            </a:prstGeom>
            <a:solidFill>
              <a:schemeClr val="bg1"/>
            </a:solidFill>
            <a:ln w="9525" cap="flat" cmpd="sng" algn="ctr">
              <a:solidFill>
                <a:schemeClr val="tx2">
                  <a:lumMod val="50000"/>
                </a:schemeClr>
              </a:solidFill>
              <a:prstDash val="solid"/>
            </a:ln>
            <a:effectLst/>
          </p:spPr>
          <p:txBody>
            <a:bodyPr lIns="0" tIns="0" rIns="0" bIns="0" rtlCol="0" anchor="ctr" anchorCtr="0"/>
            <a:lstStyle/>
            <a:p>
              <a:pPr algn="ctr" defTabSz="912114">
                <a:defRPr/>
              </a:pPr>
              <a:endParaRPr lang="en-US" sz="1197" b="1" kern="0" dirty="0">
                <a:solidFill>
                  <a:srgbClr val="FFFFFF"/>
                </a:solidFill>
              </a:endParaRPr>
            </a:p>
          </p:txBody>
        </p:sp>
        <p:sp>
          <p:nvSpPr>
            <p:cNvPr id="20" name="Rectangle 19"/>
            <p:cNvSpPr/>
            <p:nvPr/>
          </p:nvSpPr>
          <p:spPr>
            <a:xfrm>
              <a:off x="2130834" y="6055661"/>
              <a:ext cx="7895063" cy="795453"/>
            </a:xfrm>
            <a:prstGeom prst="rect">
              <a:avLst/>
            </a:prstGeom>
            <a:solidFill>
              <a:schemeClr val="bg1">
                <a:lumMod val="50000"/>
              </a:schemeClr>
            </a:solidFill>
            <a:ln w="9525" cap="flat" cmpd="sng" algn="ctr">
              <a:solidFill>
                <a:schemeClr val="tx2">
                  <a:lumMod val="50000"/>
                </a:schemeClr>
              </a:solidFill>
              <a:prstDash val="solid"/>
            </a:ln>
            <a:effectLst/>
          </p:spPr>
          <p:txBody>
            <a:bodyPr lIns="0" tIns="0" rIns="0" bIns="0" rtlCol="0" anchor="ctr" anchorCtr="0"/>
            <a:lstStyle/>
            <a:p>
              <a:pPr algn="ctr" defTabSz="912114">
                <a:defRPr/>
              </a:pPr>
              <a:endParaRPr lang="en-US" sz="1197" b="1" kern="0" dirty="0">
                <a:solidFill>
                  <a:srgbClr val="FFFFFF"/>
                </a:solidFill>
              </a:endParaRPr>
            </a:p>
          </p:txBody>
        </p:sp>
      </p:grpSp>
      <p:sp>
        <p:nvSpPr>
          <p:cNvPr id="21" name="Snip Diagonal Corner Rectangle 20"/>
          <p:cNvSpPr/>
          <p:nvPr/>
        </p:nvSpPr>
        <p:spPr>
          <a:xfrm>
            <a:off x="2051791" y="5421963"/>
            <a:ext cx="2457006" cy="819056"/>
          </a:xfrm>
          <a:prstGeom prst="snip2Diag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bg1">
                    <a:lumMod val="50000"/>
                  </a:schemeClr>
                </a:solidFill>
              </a:rPr>
              <a:t>Industrial Connectivity</a:t>
            </a:r>
          </a:p>
        </p:txBody>
      </p:sp>
      <p:sp>
        <p:nvSpPr>
          <p:cNvPr id="22" name="Snip Diagonal Corner Rectangle 21"/>
          <p:cNvSpPr/>
          <p:nvPr/>
        </p:nvSpPr>
        <p:spPr>
          <a:xfrm>
            <a:off x="662661" y="5436451"/>
            <a:ext cx="1276117" cy="790078"/>
          </a:xfrm>
          <a:prstGeom prst="snip2DiagRect">
            <a:avLst/>
          </a:prstGeom>
          <a:noFill/>
          <a:ln w="9525" cap="flat" cmpd="sng" algn="ctr">
            <a:solidFill>
              <a:schemeClr val="bg1"/>
            </a:solidFill>
            <a:prstDash val="solid"/>
          </a:ln>
          <a:effectLst/>
        </p:spPr>
        <p:txBody>
          <a:bodyPr lIns="0" tIns="0" rIns="0" bIns="0" rtlCol="0" anchor="ctr"/>
          <a:lstStyle/>
          <a:p>
            <a:pPr algn="ctr" defTabSz="912114">
              <a:defRPr/>
            </a:pPr>
            <a:r>
              <a:rPr lang="en-US" sz="1100" b="1" kern="0" dirty="0">
                <a:solidFill>
                  <a:prstClr val="white"/>
                </a:solidFill>
              </a:rPr>
              <a:t>Communication Platform</a:t>
            </a:r>
          </a:p>
        </p:txBody>
      </p:sp>
      <p:sp>
        <p:nvSpPr>
          <p:cNvPr id="23" name="Snip Diagonal Corner Rectangle 22"/>
          <p:cNvSpPr/>
          <p:nvPr/>
        </p:nvSpPr>
        <p:spPr>
          <a:xfrm>
            <a:off x="4612402" y="5436451"/>
            <a:ext cx="1183440" cy="790078"/>
          </a:xfrm>
          <a:prstGeom prst="snip2DiagRect">
            <a:avLst/>
          </a:prstGeom>
          <a:noFill/>
          <a:ln w="9525" cap="flat" cmpd="sng" algn="ctr">
            <a:solidFill>
              <a:schemeClr val="bg1"/>
            </a:solidFill>
            <a:prstDash val="solid"/>
          </a:ln>
          <a:effectLst/>
        </p:spPr>
        <p:txBody>
          <a:bodyPr lIns="0" tIns="0" rIns="0" bIns="0" rtlCol="0" anchor="ctr"/>
          <a:lstStyle/>
          <a:p>
            <a:pPr algn="ctr" defTabSz="912114">
              <a:defRPr/>
            </a:pPr>
            <a:r>
              <a:rPr lang="en-US" sz="1100" b="1" kern="0" dirty="0">
                <a:solidFill>
                  <a:prstClr val="white"/>
                </a:solidFill>
              </a:rPr>
              <a:t>Data Exchanges</a:t>
            </a:r>
          </a:p>
        </p:txBody>
      </p:sp>
      <p:sp>
        <p:nvSpPr>
          <p:cNvPr id="24" name="Content Placeholder 2"/>
          <p:cNvSpPr>
            <a:spLocks noGrp="1"/>
          </p:cNvSpPr>
          <p:nvPr>
            <p:ph idx="1"/>
          </p:nvPr>
        </p:nvSpPr>
        <p:spPr>
          <a:xfrm>
            <a:off x="393467" y="1210019"/>
            <a:ext cx="5550132" cy="1868555"/>
          </a:xfrm>
        </p:spPr>
        <p:txBody>
          <a:bodyPr>
            <a:noAutofit/>
          </a:bodyPr>
          <a:lstStyle/>
          <a:p>
            <a:pPr marL="282755" lvl="1">
              <a:spcAft>
                <a:spcPts val="1200"/>
              </a:spcAft>
              <a:buFont typeface="Arial"/>
              <a:buChar char="•"/>
            </a:pPr>
            <a:r>
              <a:rPr lang="en-US" sz="1800" dirty="0" smtClean="0"/>
              <a:t>Bridging </a:t>
            </a:r>
            <a:r>
              <a:rPr lang="en-US" sz="1800" dirty="0"/>
              <a:t>the gap between diverse hardware and software applications</a:t>
            </a:r>
            <a:r>
              <a:rPr lang="en-US" sz="1800" dirty="0" smtClean="0"/>
              <a:t>.</a:t>
            </a:r>
          </a:p>
          <a:p>
            <a:pPr marL="282755" lvl="1">
              <a:spcAft>
                <a:spcPts val="1200"/>
              </a:spcAft>
              <a:buFont typeface="Arial"/>
              <a:buChar char="•"/>
            </a:pPr>
            <a:r>
              <a:rPr lang="en-US" sz="1800" dirty="0"/>
              <a:t>Provides a fast-to-value connectivity option that can help kick-start </a:t>
            </a:r>
            <a:r>
              <a:rPr lang="en-US" sz="1800" dirty="0" smtClean="0"/>
              <a:t>smart</a:t>
            </a:r>
            <a:r>
              <a:rPr lang="en-US" sz="1800" dirty="0"/>
              <a:t>, connected </a:t>
            </a:r>
            <a:r>
              <a:rPr lang="en-US" sz="1800" dirty="0" smtClean="0"/>
              <a:t>initiatives</a:t>
            </a:r>
            <a:endParaRPr lang="en-US" sz="1800" b="1" dirty="0" smtClean="0">
              <a:solidFill>
                <a:srgbClr val="000000"/>
              </a:solidFill>
            </a:endParaRPr>
          </a:p>
          <a:p>
            <a:pPr marL="282755" lvl="1">
              <a:spcAft>
                <a:spcPts val="1200"/>
              </a:spcAft>
              <a:buFont typeface="Arial"/>
              <a:buChar char="•"/>
            </a:pPr>
            <a:r>
              <a:rPr lang="en-US" sz="1800" dirty="0" smtClean="0">
                <a:solidFill>
                  <a:srgbClr val="000000"/>
                </a:solidFill>
              </a:rPr>
              <a:t>Consolidates </a:t>
            </a:r>
            <a:r>
              <a:rPr lang="en-US" sz="1800" dirty="0">
                <a:solidFill>
                  <a:srgbClr val="000000"/>
                </a:solidFill>
              </a:rPr>
              <a:t>data and information from many sources into one connectivity platform</a:t>
            </a:r>
          </a:p>
          <a:p>
            <a:pPr marL="282755" lvl="1">
              <a:spcAft>
                <a:spcPts val="1200"/>
              </a:spcAft>
              <a:buFont typeface="Arial"/>
              <a:buChar char="•"/>
            </a:pPr>
            <a:r>
              <a:rPr lang="en-US" sz="1800" dirty="0" smtClean="0">
                <a:solidFill>
                  <a:srgbClr val="000000"/>
                </a:solidFill>
              </a:rPr>
              <a:t>Offers connectivity to hundreds </a:t>
            </a:r>
            <a:r>
              <a:rPr lang="en-US" sz="1800" dirty="0">
                <a:solidFill>
                  <a:srgbClr val="000000"/>
                </a:solidFill>
              </a:rPr>
              <a:t>of types of automation controllers with 150 different drivers</a:t>
            </a:r>
          </a:p>
          <a:p>
            <a:pPr marL="282755" lvl="1">
              <a:spcAft>
                <a:spcPts val="1200"/>
              </a:spcAft>
              <a:buFont typeface="Arial"/>
              <a:buChar char="•"/>
            </a:pPr>
            <a:r>
              <a:rPr lang="en-US" sz="1800" dirty="0" smtClean="0">
                <a:solidFill>
                  <a:srgbClr val="000000"/>
                </a:solidFill>
              </a:rPr>
              <a:t>Reduces </a:t>
            </a:r>
            <a:r>
              <a:rPr lang="en-US" sz="1800" dirty="0">
                <a:solidFill>
                  <a:srgbClr val="000000"/>
                </a:solidFill>
              </a:rPr>
              <a:t>network traffic and decreases device and system resource usage</a:t>
            </a:r>
          </a:p>
          <a:p>
            <a:pPr marL="0" indent="0">
              <a:spcBef>
                <a:spcPts val="0"/>
              </a:spcBef>
              <a:spcAft>
                <a:spcPts val="1200"/>
              </a:spcAft>
              <a:buNone/>
            </a:pPr>
            <a:endParaRPr lang="en-US" sz="2800" dirty="0" smtClean="0">
              <a:solidFill>
                <a:srgbClr val="000000"/>
              </a:solidFill>
              <a:cs typeface="Myriad Pro"/>
            </a:endParaRPr>
          </a:p>
        </p:txBody>
      </p:sp>
      <p:sp>
        <p:nvSpPr>
          <p:cNvPr id="25" name="Content Placeholder 2"/>
          <p:cNvSpPr txBox="1">
            <a:spLocks/>
          </p:cNvSpPr>
          <p:nvPr/>
        </p:nvSpPr>
        <p:spPr>
          <a:xfrm>
            <a:off x="306968" y="4020007"/>
            <a:ext cx="5400576" cy="1891397"/>
          </a:xfrm>
          <a:prstGeom prst="rect">
            <a:avLst/>
          </a:prstGeom>
        </p:spPr>
        <p:txBody>
          <a:bodyPr vert="horz" lIns="0" tIns="0" rIns="0" bIns="0" rtlCol="0">
            <a:noAutofit/>
          </a:bodyPr>
          <a:lstStyle>
            <a:lvl1pPr marL="273582" indent="-273582" algn="l" defTabSz="1086775" rtl="0" eaLnBrk="1" latinLnBrk="0" hangingPunct="1">
              <a:lnSpc>
                <a:spcPct val="90000"/>
              </a:lnSpc>
              <a:spcBef>
                <a:spcPts val="2139"/>
              </a:spcBef>
              <a:buClr>
                <a:schemeClr val="bg2"/>
              </a:buClr>
              <a:buFont typeface="Arial" pitchFamily="34" charset="0"/>
              <a:buChar char="•"/>
              <a:defRPr sz="2600" b="0" kern="1200">
                <a:solidFill>
                  <a:schemeClr val="tx1"/>
                </a:solidFill>
                <a:latin typeface="+mn-lt"/>
                <a:ea typeface="+mn-ea"/>
                <a:cs typeface="+mn-cs"/>
              </a:defRPr>
            </a:lvl1pPr>
            <a:lvl2pPr marL="813195" indent="-271694" algn="l" defTabSz="1086775" rtl="0" eaLnBrk="1" latinLnBrk="0" hangingPunct="1">
              <a:lnSpc>
                <a:spcPct val="90000"/>
              </a:lnSpc>
              <a:spcBef>
                <a:spcPts val="0"/>
              </a:spcBef>
              <a:spcAft>
                <a:spcPts val="238"/>
              </a:spcAft>
              <a:buClrTx/>
              <a:buFont typeface="Arial" pitchFamily="34" charset="0"/>
              <a:buChar char="–"/>
              <a:defRPr sz="2400" b="0" kern="1200">
                <a:solidFill>
                  <a:schemeClr val="tx1"/>
                </a:solidFill>
                <a:latin typeface="+mn-lt"/>
                <a:ea typeface="+mn-ea"/>
                <a:cs typeface="+mn-cs"/>
              </a:defRPr>
            </a:lvl2pPr>
            <a:lvl3pPr marL="1358470" indent="-271694" algn="l" defTabSz="1290546" rtl="0" eaLnBrk="1" latinLnBrk="0" hangingPunct="1">
              <a:lnSpc>
                <a:spcPct val="90000"/>
              </a:lnSpc>
              <a:spcBef>
                <a:spcPts val="0"/>
              </a:spcBef>
              <a:spcAft>
                <a:spcPts val="238"/>
              </a:spcAft>
              <a:buClrTx/>
              <a:buFont typeface="Arial" pitchFamily="34" charset="0"/>
              <a:buChar char="•"/>
              <a:defRPr sz="2200" b="0" kern="1200">
                <a:solidFill>
                  <a:schemeClr val="tx1"/>
                </a:solidFill>
                <a:latin typeface="+mn-lt"/>
                <a:ea typeface="+mn-ea"/>
                <a:cs typeface="+mn-cs"/>
              </a:defRPr>
            </a:lvl3pPr>
            <a:lvl4pPr marL="1698086" indent="-271694" algn="l" defTabSz="1086775" rtl="0" eaLnBrk="1" latinLnBrk="0" hangingPunct="1">
              <a:lnSpc>
                <a:spcPct val="90000"/>
              </a:lnSpc>
              <a:spcBef>
                <a:spcPts val="0"/>
              </a:spcBef>
              <a:spcAft>
                <a:spcPts val="238"/>
              </a:spcAft>
              <a:buClrTx/>
              <a:buFont typeface="Arial" pitchFamily="34" charset="0"/>
              <a:buChar char="–"/>
              <a:defRPr sz="2000" b="0" kern="1200" baseline="0">
                <a:solidFill>
                  <a:schemeClr val="tx1"/>
                </a:solidFill>
                <a:latin typeface="+mn-lt"/>
                <a:ea typeface="+mn-ea"/>
                <a:cs typeface="+mn-cs"/>
              </a:defRPr>
            </a:lvl4pPr>
            <a:lvl5pPr marL="2171665" indent="-271694" algn="l" defTabSz="1086775" rtl="0" eaLnBrk="1" latinLnBrk="0" hangingPunct="1">
              <a:lnSpc>
                <a:spcPct val="90000"/>
              </a:lnSpc>
              <a:spcBef>
                <a:spcPts val="0"/>
              </a:spcBef>
              <a:spcAft>
                <a:spcPts val="238"/>
              </a:spcAft>
              <a:buClrTx/>
              <a:buFont typeface="Arial" pitchFamily="34" charset="0"/>
              <a:buChar char="»"/>
              <a:defRPr sz="2000" b="0" kern="1200" baseline="0">
                <a:solidFill>
                  <a:schemeClr val="tx1"/>
                </a:solidFill>
                <a:latin typeface="+mn-lt"/>
                <a:ea typeface="+mn-ea"/>
                <a:cs typeface="+mn-cs"/>
              </a:defRPr>
            </a:lvl5pPr>
            <a:lvl6pPr marL="2988632" indent="-271694" algn="l" defTabSz="1086775"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2020" indent="-271694" algn="l" defTabSz="1086775"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5408" indent="-271694" algn="l" defTabSz="1086775"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8796" indent="-271694" algn="l" defTabSz="1086775"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spcBef>
                <a:spcPts val="335"/>
              </a:spcBef>
              <a:buNone/>
            </a:pPr>
            <a:endParaRPr lang="en-US" sz="1400" dirty="0">
              <a:solidFill>
                <a:srgbClr val="000000"/>
              </a:solidFill>
              <a:cs typeface="Myriad Pro"/>
            </a:endParaRPr>
          </a:p>
        </p:txBody>
      </p:sp>
      <p:pic>
        <p:nvPicPr>
          <p:cNvPr id="26" name="Content Placeholder 25"/>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6634" t="1927" r="7165" b="5031"/>
          <a:stretch/>
        </p:blipFill>
        <p:spPr>
          <a:xfrm>
            <a:off x="6451863" y="1222375"/>
            <a:ext cx="4769216" cy="4572000"/>
          </a:xfrm>
          <a:prstGeom prst="rect">
            <a:avLst/>
          </a:prstGeom>
        </p:spPr>
      </p:pic>
    </p:spTree>
    <p:extLst>
      <p:ext uri="{BB962C8B-B14F-4D97-AF65-F5344CB8AC3E}">
        <p14:creationId xmlns:p14="http://schemas.microsoft.com/office/powerpoint/2010/main" val="217873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3"/>
          <p:cNvSpPr/>
          <p:nvPr/>
        </p:nvSpPr>
        <p:spPr>
          <a:xfrm>
            <a:off x="7772400" y="3454193"/>
            <a:ext cx="533400" cy="937823"/>
          </a:xfrm>
          <a:prstGeom prst="downArrow">
            <a:avLst/>
          </a:prstGeom>
          <a:gradFill flip="none" rotWithShape="1">
            <a:gsLst>
              <a:gs pos="0">
                <a:schemeClr val="tx2"/>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pic>
        <p:nvPicPr>
          <p:cNvPr id="5" name="Picture 4"/>
          <p:cNvPicPr>
            <a:picLocks noChangeAspect="1"/>
          </p:cNvPicPr>
          <p:nvPr/>
        </p:nvPicPr>
        <p:blipFill>
          <a:blip r:embed="rId2"/>
          <a:stretch>
            <a:fillRect/>
          </a:stretch>
        </p:blipFill>
        <p:spPr>
          <a:xfrm>
            <a:off x="7620000" y="423988"/>
            <a:ext cx="3137158" cy="1720735"/>
          </a:xfrm>
          <a:prstGeom prst="rect">
            <a:avLst/>
          </a:prstGeom>
        </p:spPr>
      </p:pic>
      <p:grpSp>
        <p:nvGrpSpPr>
          <p:cNvPr id="6" name="Group 5"/>
          <p:cNvGrpSpPr/>
          <p:nvPr/>
        </p:nvGrpSpPr>
        <p:grpSpPr>
          <a:xfrm>
            <a:off x="6040690" y="1786953"/>
            <a:ext cx="3296188" cy="1972820"/>
            <a:chOff x="2818823" y="1377994"/>
            <a:chExt cx="1524000" cy="914400"/>
          </a:xfrm>
        </p:grpSpPr>
        <p:grpSp>
          <p:nvGrpSpPr>
            <p:cNvPr id="7" name="Group 6"/>
            <p:cNvGrpSpPr/>
            <p:nvPr/>
          </p:nvGrpSpPr>
          <p:grpSpPr>
            <a:xfrm>
              <a:off x="2818823" y="1377994"/>
              <a:ext cx="1524000" cy="914400"/>
              <a:chOff x="3010059" y="2697480"/>
              <a:chExt cx="1524000" cy="914400"/>
            </a:xfrm>
          </p:grpSpPr>
          <p:sp>
            <p:nvSpPr>
              <p:cNvPr id="10" name="Rounded Rectangle 9"/>
              <p:cNvSpPr/>
              <p:nvPr/>
            </p:nvSpPr>
            <p:spPr>
              <a:xfrm>
                <a:off x="3010059" y="2697480"/>
                <a:ext cx="1524000" cy="914400"/>
              </a:xfrm>
              <a:prstGeom prst="roundRect">
                <a:avLst>
                  <a:gd name="adj" fmla="val 750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1" name="Rectangle 10"/>
              <p:cNvSpPr/>
              <p:nvPr/>
            </p:nvSpPr>
            <p:spPr>
              <a:xfrm>
                <a:off x="3238659" y="2743200"/>
                <a:ext cx="1219200" cy="82296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2" name="Oval 11"/>
              <p:cNvSpPr/>
              <p:nvPr/>
            </p:nvSpPr>
            <p:spPr>
              <a:xfrm>
                <a:off x="3074187" y="3148955"/>
                <a:ext cx="100524" cy="101165"/>
              </a:xfrm>
              <a:prstGeom prst="ellipse">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pSp>
        <p:pic>
          <p:nvPicPr>
            <p:cNvPr id="8" name="Picture 7"/>
            <p:cNvPicPr>
              <a:picLocks noChangeAspect="1"/>
            </p:cNvPicPr>
            <p:nvPr/>
          </p:nvPicPr>
          <p:blipFill rotWithShape="1">
            <a:blip r:embed="rId3"/>
            <a:srcRect l="24004" t="41766" r="37187" b="10364"/>
            <a:stretch/>
          </p:blipFill>
          <p:spPr>
            <a:xfrm>
              <a:off x="3055057" y="1429982"/>
              <a:ext cx="1207170" cy="816691"/>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 t="86987" r="5635"/>
            <a:stretch/>
          </p:blipFill>
          <p:spPr>
            <a:xfrm>
              <a:off x="3052276" y="2150758"/>
              <a:ext cx="1215961" cy="94279"/>
            </a:xfrm>
            <a:prstGeom prst="rect">
              <a:avLst/>
            </a:prstGeom>
          </p:spPr>
        </p:pic>
      </p:grpSp>
      <p:pic>
        <p:nvPicPr>
          <p:cNvPr id="13" name="Picture 12"/>
          <p:cNvPicPr>
            <a:picLocks noChangeAspect="1"/>
          </p:cNvPicPr>
          <p:nvPr/>
        </p:nvPicPr>
        <p:blipFill>
          <a:blip r:embed="rId5"/>
          <a:stretch>
            <a:fillRect/>
          </a:stretch>
        </p:blipFill>
        <p:spPr>
          <a:xfrm>
            <a:off x="6553200" y="4392016"/>
            <a:ext cx="3316512" cy="1986029"/>
          </a:xfrm>
          <a:prstGeom prst="rect">
            <a:avLst/>
          </a:prstGeom>
        </p:spPr>
      </p:pic>
      <p:pic>
        <p:nvPicPr>
          <p:cNvPr id="14" name="Picture 1" descr="cid:image001.png@01D1AF5E.A98F4320"/>
          <p:cNvPicPr>
            <a:picLocks noChangeAspect="1" noChangeArrowheads="1"/>
          </p:cNvPicPr>
          <p:nvPr/>
        </p:nvPicPr>
        <p:blipFill rotWithShape="1">
          <a:blip r:embed="rId6" r:link="rId7">
            <a:extLst>
              <a:ext uri="{28A0092B-C50C-407E-A947-70E740481C1C}">
                <a14:useLocalDpi xmlns:a14="http://schemas.microsoft.com/office/drawing/2010/main" val="0"/>
              </a:ext>
            </a:extLst>
          </a:blip>
          <a:srcRect l="19640" r="21441" b="31578"/>
          <a:stretch/>
        </p:blipFill>
        <p:spPr bwMode="auto">
          <a:xfrm>
            <a:off x="1447801" y="1284355"/>
            <a:ext cx="1143000" cy="107784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a:spLocks noChangeArrowheads="1"/>
          </p:cNvSpPr>
          <p:nvPr/>
        </p:nvSpPr>
        <p:spPr bwMode="auto">
          <a:xfrm>
            <a:off x="529747" y="2913387"/>
            <a:ext cx="3396729"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defPPr>
              <a:defRPr lang="en-US"/>
            </a:defPPr>
            <a:lvl1pPr marL="0" algn="l" defTabSz="1088246" rtl="0" eaLnBrk="1" latinLnBrk="0" hangingPunct="1">
              <a:defRPr sz="2100" kern="1200">
                <a:solidFill>
                  <a:schemeClr val="tx1"/>
                </a:solidFill>
                <a:latin typeface="+mn-lt"/>
                <a:ea typeface="+mn-ea"/>
                <a:cs typeface="+mn-cs"/>
              </a:defRPr>
            </a:lvl1pPr>
            <a:lvl2pPr marL="544122" algn="l" defTabSz="1088246" rtl="0" eaLnBrk="1" latinLnBrk="0" hangingPunct="1">
              <a:defRPr sz="2100" kern="1200">
                <a:solidFill>
                  <a:schemeClr val="tx1"/>
                </a:solidFill>
                <a:latin typeface="+mn-lt"/>
                <a:ea typeface="+mn-ea"/>
                <a:cs typeface="+mn-cs"/>
              </a:defRPr>
            </a:lvl2pPr>
            <a:lvl3pPr marL="1088246" algn="l" defTabSz="1088246" rtl="0" eaLnBrk="1" latinLnBrk="0" hangingPunct="1">
              <a:defRPr sz="2100" kern="1200">
                <a:solidFill>
                  <a:schemeClr val="tx1"/>
                </a:solidFill>
                <a:latin typeface="+mn-lt"/>
                <a:ea typeface="+mn-ea"/>
                <a:cs typeface="+mn-cs"/>
              </a:defRPr>
            </a:lvl3pPr>
            <a:lvl4pPr marL="1632368" algn="l" defTabSz="1088246" rtl="0" eaLnBrk="1" latinLnBrk="0" hangingPunct="1">
              <a:defRPr sz="2100" kern="1200">
                <a:solidFill>
                  <a:schemeClr val="tx1"/>
                </a:solidFill>
                <a:latin typeface="+mn-lt"/>
                <a:ea typeface="+mn-ea"/>
                <a:cs typeface="+mn-cs"/>
              </a:defRPr>
            </a:lvl4pPr>
            <a:lvl5pPr marL="2176490" algn="l" defTabSz="1088246" rtl="0" eaLnBrk="1" latinLnBrk="0" hangingPunct="1">
              <a:defRPr sz="2100" kern="1200">
                <a:solidFill>
                  <a:schemeClr val="tx1"/>
                </a:solidFill>
                <a:latin typeface="+mn-lt"/>
                <a:ea typeface="+mn-ea"/>
                <a:cs typeface="+mn-cs"/>
              </a:defRPr>
            </a:lvl5pPr>
            <a:lvl6pPr marL="2720613" algn="l" defTabSz="1088246" rtl="0" eaLnBrk="1" latinLnBrk="0" hangingPunct="1">
              <a:defRPr sz="2100" kern="1200">
                <a:solidFill>
                  <a:schemeClr val="tx1"/>
                </a:solidFill>
                <a:latin typeface="+mn-lt"/>
                <a:ea typeface="+mn-ea"/>
                <a:cs typeface="+mn-cs"/>
              </a:defRPr>
            </a:lvl6pPr>
            <a:lvl7pPr marL="3264735" algn="l" defTabSz="1088246" rtl="0" eaLnBrk="1" latinLnBrk="0" hangingPunct="1">
              <a:defRPr sz="2100" kern="1200">
                <a:solidFill>
                  <a:schemeClr val="tx1"/>
                </a:solidFill>
                <a:latin typeface="+mn-lt"/>
                <a:ea typeface="+mn-ea"/>
                <a:cs typeface="+mn-cs"/>
              </a:defRPr>
            </a:lvl7pPr>
            <a:lvl8pPr marL="3808859" algn="l" defTabSz="1088246" rtl="0" eaLnBrk="1" latinLnBrk="0" hangingPunct="1">
              <a:defRPr sz="2100" kern="1200">
                <a:solidFill>
                  <a:schemeClr val="tx1"/>
                </a:solidFill>
                <a:latin typeface="+mn-lt"/>
                <a:ea typeface="+mn-ea"/>
                <a:cs typeface="+mn-cs"/>
              </a:defRPr>
            </a:lvl8pPr>
            <a:lvl9pPr marL="4352981" algn="l" defTabSz="1088246" rtl="0" eaLnBrk="1" latinLnBrk="0" hangingPunct="1">
              <a:defRPr sz="2100" kern="1200">
                <a:solidFill>
                  <a:schemeClr val="tx1"/>
                </a:solidFill>
                <a:latin typeface="+mn-lt"/>
                <a:ea typeface="+mn-ea"/>
                <a:cs typeface="+mn-cs"/>
              </a:defRPr>
            </a:lvl9pPr>
          </a:lstStyle>
          <a:p>
            <a:pPr fontAlgn="ctr"/>
            <a:r>
              <a:rPr lang="en-US" b="1" dirty="0" smtClean="0">
                <a:solidFill>
                  <a:schemeClr val="bg2">
                    <a:lumMod val="50000"/>
                  </a:schemeClr>
                </a:solidFill>
              </a:rPr>
              <a:t>Unique Identifier</a:t>
            </a:r>
            <a:endParaRPr lang="en-US" b="1" dirty="0">
              <a:solidFill>
                <a:schemeClr val="bg2">
                  <a:lumMod val="50000"/>
                </a:schemeClr>
              </a:solidFill>
            </a:endParaRPr>
          </a:p>
          <a:p>
            <a:pPr fontAlgn="ctr"/>
            <a:r>
              <a:rPr lang="en-US" sz="1400" b="1" dirty="0" smtClean="0">
                <a:solidFill>
                  <a:srgbClr val="FFFFFF"/>
                </a:solidFill>
              </a:rPr>
              <a:t>Quickly identifies the unique thing and its relevant experiences</a:t>
            </a:r>
            <a:endParaRPr lang="en-US" sz="1400" dirty="0">
              <a:solidFill>
                <a:srgbClr val="FFFFFF"/>
              </a:solidFill>
            </a:endParaRPr>
          </a:p>
        </p:txBody>
      </p:sp>
      <p:sp>
        <p:nvSpPr>
          <p:cNvPr id="16" name="Rectangle 15"/>
          <p:cNvSpPr>
            <a:spLocks noChangeArrowheads="1"/>
          </p:cNvSpPr>
          <p:nvPr/>
        </p:nvSpPr>
        <p:spPr bwMode="auto">
          <a:xfrm>
            <a:off x="511903" y="4058996"/>
            <a:ext cx="34324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defPPr>
              <a:defRPr lang="en-US"/>
            </a:defPPr>
            <a:lvl1pPr marL="0" algn="l" defTabSz="1088246" rtl="0" eaLnBrk="1" latinLnBrk="0" hangingPunct="1">
              <a:defRPr sz="2100" kern="1200">
                <a:solidFill>
                  <a:schemeClr val="tx1"/>
                </a:solidFill>
                <a:latin typeface="+mn-lt"/>
                <a:ea typeface="+mn-ea"/>
                <a:cs typeface="+mn-cs"/>
              </a:defRPr>
            </a:lvl1pPr>
            <a:lvl2pPr marL="544122" algn="l" defTabSz="1088246" rtl="0" eaLnBrk="1" latinLnBrk="0" hangingPunct="1">
              <a:defRPr sz="2100" kern="1200">
                <a:solidFill>
                  <a:schemeClr val="tx1"/>
                </a:solidFill>
                <a:latin typeface="+mn-lt"/>
                <a:ea typeface="+mn-ea"/>
                <a:cs typeface="+mn-cs"/>
              </a:defRPr>
            </a:lvl2pPr>
            <a:lvl3pPr marL="1088246" algn="l" defTabSz="1088246" rtl="0" eaLnBrk="1" latinLnBrk="0" hangingPunct="1">
              <a:defRPr sz="2100" kern="1200">
                <a:solidFill>
                  <a:schemeClr val="tx1"/>
                </a:solidFill>
                <a:latin typeface="+mn-lt"/>
                <a:ea typeface="+mn-ea"/>
                <a:cs typeface="+mn-cs"/>
              </a:defRPr>
            </a:lvl3pPr>
            <a:lvl4pPr marL="1632368" algn="l" defTabSz="1088246" rtl="0" eaLnBrk="1" latinLnBrk="0" hangingPunct="1">
              <a:defRPr sz="2100" kern="1200">
                <a:solidFill>
                  <a:schemeClr val="tx1"/>
                </a:solidFill>
                <a:latin typeface="+mn-lt"/>
                <a:ea typeface="+mn-ea"/>
                <a:cs typeface="+mn-cs"/>
              </a:defRPr>
            </a:lvl4pPr>
            <a:lvl5pPr marL="2176490" algn="l" defTabSz="1088246" rtl="0" eaLnBrk="1" latinLnBrk="0" hangingPunct="1">
              <a:defRPr sz="2100" kern="1200">
                <a:solidFill>
                  <a:schemeClr val="tx1"/>
                </a:solidFill>
                <a:latin typeface="+mn-lt"/>
                <a:ea typeface="+mn-ea"/>
                <a:cs typeface="+mn-cs"/>
              </a:defRPr>
            </a:lvl5pPr>
            <a:lvl6pPr marL="2720613" algn="l" defTabSz="1088246" rtl="0" eaLnBrk="1" latinLnBrk="0" hangingPunct="1">
              <a:defRPr sz="2100" kern="1200">
                <a:solidFill>
                  <a:schemeClr val="tx1"/>
                </a:solidFill>
                <a:latin typeface="+mn-lt"/>
                <a:ea typeface="+mn-ea"/>
                <a:cs typeface="+mn-cs"/>
              </a:defRPr>
            </a:lvl6pPr>
            <a:lvl7pPr marL="3264735" algn="l" defTabSz="1088246" rtl="0" eaLnBrk="1" latinLnBrk="0" hangingPunct="1">
              <a:defRPr sz="2100" kern="1200">
                <a:solidFill>
                  <a:schemeClr val="tx1"/>
                </a:solidFill>
                <a:latin typeface="+mn-lt"/>
                <a:ea typeface="+mn-ea"/>
                <a:cs typeface="+mn-cs"/>
              </a:defRPr>
            </a:lvl7pPr>
            <a:lvl8pPr marL="3808859" algn="l" defTabSz="1088246" rtl="0" eaLnBrk="1" latinLnBrk="0" hangingPunct="1">
              <a:defRPr sz="2100" kern="1200">
                <a:solidFill>
                  <a:schemeClr val="tx1"/>
                </a:solidFill>
                <a:latin typeface="+mn-lt"/>
                <a:ea typeface="+mn-ea"/>
                <a:cs typeface="+mn-cs"/>
              </a:defRPr>
            </a:lvl8pPr>
            <a:lvl9pPr marL="4352981" algn="l" defTabSz="1088246" rtl="0" eaLnBrk="1" latinLnBrk="0" hangingPunct="1">
              <a:defRPr sz="2100" kern="1200">
                <a:solidFill>
                  <a:schemeClr val="tx1"/>
                </a:solidFill>
                <a:latin typeface="+mn-lt"/>
                <a:ea typeface="+mn-ea"/>
                <a:cs typeface="+mn-cs"/>
              </a:defRPr>
            </a:lvl9pPr>
          </a:lstStyle>
          <a:p>
            <a:pPr fontAlgn="ctr"/>
            <a:r>
              <a:rPr lang="en-US" sz="2000" b="1" dirty="0" smtClean="0">
                <a:solidFill>
                  <a:schemeClr val="bg2">
                    <a:lumMod val="50000"/>
                  </a:schemeClr>
                </a:solidFill>
              </a:rPr>
              <a:t>Real World Alignment</a:t>
            </a:r>
          </a:p>
          <a:p>
            <a:pPr fontAlgn="ctr"/>
            <a:r>
              <a:rPr lang="en-US" sz="1400" b="1" dirty="0" smtClean="0">
                <a:solidFill>
                  <a:srgbClr val="FFFFFF"/>
                </a:solidFill>
              </a:rPr>
              <a:t>Aligns 3D information contextually and spatially</a:t>
            </a:r>
            <a:endParaRPr lang="en-US" sz="1400" b="1" dirty="0">
              <a:solidFill>
                <a:srgbClr val="FFFFFF"/>
              </a:solidFill>
            </a:endParaRPr>
          </a:p>
        </p:txBody>
      </p:sp>
      <p:sp>
        <p:nvSpPr>
          <p:cNvPr id="17" name="Rectangle 16"/>
          <p:cNvSpPr>
            <a:spLocks noChangeArrowheads="1"/>
          </p:cNvSpPr>
          <p:nvPr/>
        </p:nvSpPr>
        <p:spPr bwMode="auto">
          <a:xfrm>
            <a:off x="559826" y="5073800"/>
            <a:ext cx="3279048"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defPPr>
              <a:defRPr lang="en-US"/>
            </a:defPPr>
            <a:lvl1pPr marL="0" algn="l" defTabSz="1088246" rtl="0" eaLnBrk="1" latinLnBrk="0" hangingPunct="1">
              <a:defRPr sz="2100" kern="1200">
                <a:solidFill>
                  <a:schemeClr val="tx1"/>
                </a:solidFill>
                <a:latin typeface="+mn-lt"/>
                <a:ea typeface="+mn-ea"/>
                <a:cs typeface="+mn-cs"/>
              </a:defRPr>
            </a:lvl1pPr>
            <a:lvl2pPr marL="544122" algn="l" defTabSz="1088246" rtl="0" eaLnBrk="1" latinLnBrk="0" hangingPunct="1">
              <a:defRPr sz="2100" kern="1200">
                <a:solidFill>
                  <a:schemeClr val="tx1"/>
                </a:solidFill>
                <a:latin typeface="+mn-lt"/>
                <a:ea typeface="+mn-ea"/>
                <a:cs typeface="+mn-cs"/>
              </a:defRPr>
            </a:lvl2pPr>
            <a:lvl3pPr marL="1088246" algn="l" defTabSz="1088246" rtl="0" eaLnBrk="1" latinLnBrk="0" hangingPunct="1">
              <a:defRPr sz="2100" kern="1200">
                <a:solidFill>
                  <a:schemeClr val="tx1"/>
                </a:solidFill>
                <a:latin typeface="+mn-lt"/>
                <a:ea typeface="+mn-ea"/>
                <a:cs typeface="+mn-cs"/>
              </a:defRPr>
            </a:lvl3pPr>
            <a:lvl4pPr marL="1632368" algn="l" defTabSz="1088246" rtl="0" eaLnBrk="1" latinLnBrk="0" hangingPunct="1">
              <a:defRPr sz="2100" kern="1200">
                <a:solidFill>
                  <a:schemeClr val="tx1"/>
                </a:solidFill>
                <a:latin typeface="+mn-lt"/>
                <a:ea typeface="+mn-ea"/>
                <a:cs typeface="+mn-cs"/>
              </a:defRPr>
            </a:lvl4pPr>
            <a:lvl5pPr marL="2176490" algn="l" defTabSz="1088246" rtl="0" eaLnBrk="1" latinLnBrk="0" hangingPunct="1">
              <a:defRPr sz="2100" kern="1200">
                <a:solidFill>
                  <a:schemeClr val="tx1"/>
                </a:solidFill>
                <a:latin typeface="+mn-lt"/>
                <a:ea typeface="+mn-ea"/>
                <a:cs typeface="+mn-cs"/>
              </a:defRPr>
            </a:lvl5pPr>
            <a:lvl6pPr marL="2720613" algn="l" defTabSz="1088246" rtl="0" eaLnBrk="1" latinLnBrk="0" hangingPunct="1">
              <a:defRPr sz="2100" kern="1200">
                <a:solidFill>
                  <a:schemeClr val="tx1"/>
                </a:solidFill>
                <a:latin typeface="+mn-lt"/>
                <a:ea typeface="+mn-ea"/>
                <a:cs typeface="+mn-cs"/>
              </a:defRPr>
            </a:lvl6pPr>
            <a:lvl7pPr marL="3264735" algn="l" defTabSz="1088246" rtl="0" eaLnBrk="1" latinLnBrk="0" hangingPunct="1">
              <a:defRPr sz="2100" kern="1200">
                <a:solidFill>
                  <a:schemeClr val="tx1"/>
                </a:solidFill>
                <a:latin typeface="+mn-lt"/>
                <a:ea typeface="+mn-ea"/>
                <a:cs typeface="+mn-cs"/>
              </a:defRPr>
            </a:lvl7pPr>
            <a:lvl8pPr marL="3808859" algn="l" defTabSz="1088246" rtl="0" eaLnBrk="1" latinLnBrk="0" hangingPunct="1">
              <a:defRPr sz="2100" kern="1200">
                <a:solidFill>
                  <a:schemeClr val="tx1"/>
                </a:solidFill>
                <a:latin typeface="+mn-lt"/>
                <a:ea typeface="+mn-ea"/>
                <a:cs typeface="+mn-cs"/>
              </a:defRPr>
            </a:lvl8pPr>
            <a:lvl9pPr marL="4352981" algn="l" defTabSz="1088246" rtl="0" eaLnBrk="1" latinLnBrk="0" hangingPunct="1">
              <a:defRPr sz="2100" kern="1200">
                <a:solidFill>
                  <a:schemeClr val="tx1"/>
                </a:solidFill>
                <a:latin typeface="+mn-lt"/>
                <a:ea typeface="+mn-ea"/>
                <a:cs typeface="+mn-cs"/>
              </a:defRPr>
            </a:lvl9pPr>
          </a:lstStyle>
          <a:p>
            <a:pPr fontAlgn="ctr"/>
            <a:r>
              <a:rPr lang="en-US" b="1" dirty="0">
                <a:solidFill>
                  <a:schemeClr val="bg2">
                    <a:lumMod val="50000"/>
                  </a:schemeClr>
                </a:solidFill>
              </a:rPr>
              <a:t>Ability to Scale</a:t>
            </a:r>
          </a:p>
          <a:p>
            <a:r>
              <a:rPr lang="en-US" sz="1400" b="1" dirty="0" smtClean="0">
                <a:solidFill>
                  <a:srgbClr val="FFFFFF"/>
                </a:solidFill>
              </a:rPr>
              <a:t>Tracking vast </a:t>
            </a:r>
            <a:r>
              <a:rPr lang="en-US" sz="1400" b="1" dirty="0">
                <a:solidFill>
                  <a:srgbClr val="FFFFFF"/>
                </a:solidFill>
              </a:rPr>
              <a:t>numbers of </a:t>
            </a:r>
            <a:r>
              <a:rPr lang="en-US" sz="1400" b="1" dirty="0" smtClean="0">
                <a:solidFill>
                  <a:srgbClr val="FFFFFF"/>
                </a:solidFill>
              </a:rPr>
              <a:t>products, dynamically updated in the Cloud</a:t>
            </a:r>
            <a:endParaRPr lang="en-US" sz="1400" dirty="0">
              <a:solidFill>
                <a:srgbClr val="FFFFFF"/>
              </a:solidFill>
            </a:endParaRPr>
          </a:p>
        </p:txBody>
      </p:sp>
      <p:sp>
        <p:nvSpPr>
          <p:cNvPr id="18" name="TextBox 17"/>
          <p:cNvSpPr txBox="1"/>
          <p:nvPr/>
        </p:nvSpPr>
        <p:spPr>
          <a:xfrm>
            <a:off x="77993" y="609600"/>
            <a:ext cx="4113007" cy="430887"/>
          </a:xfrm>
          <a:prstGeom prst="rect">
            <a:avLst/>
          </a:prstGeom>
          <a:noFill/>
        </p:spPr>
        <p:txBody>
          <a:bodyPr wrap="square" lIns="0" tIns="0" rIns="0" bIns="0" rtlCol="0">
            <a:spAutoFit/>
          </a:bodyPr>
          <a:lstStyle/>
          <a:p>
            <a:pPr algn="ctr"/>
            <a:r>
              <a:rPr lang="en-US" sz="2800" b="1" dirty="0" smtClean="0">
                <a:solidFill>
                  <a:schemeClr val="bg1"/>
                </a:solidFill>
              </a:rPr>
              <a:t>ThingMark</a:t>
            </a:r>
            <a:endParaRPr lang="en-US" sz="2800" b="1" dirty="0">
              <a:solidFill>
                <a:schemeClr val="bg1"/>
              </a:solidFill>
            </a:endParaRPr>
          </a:p>
        </p:txBody>
      </p:sp>
    </p:spTree>
    <p:extLst>
      <p:ext uri="{BB962C8B-B14F-4D97-AF65-F5344CB8AC3E}">
        <p14:creationId xmlns:p14="http://schemas.microsoft.com/office/powerpoint/2010/main" val="26735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p:txBody>
          <a:bodyPr/>
          <a:lstStyle/>
          <a:p>
            <a:endParaRPr lang="en-US" dirty="0"/>
          </a:p>
        </p:txBody>
      </p:sp>
      <p:sp>
        <p:nvSpPr>
          <p:cNvPr id="5" name="Title 4"/>
          <p:cNvSpPr>
            <a:spLocks noGrp="1"/>
          </p:cNvSpPr>
          <p:nvPr>
            <p:ph type="title"/>
          </p:nvPr>
        </p:nvSpPr>
        <p:spPr>
          <a:xfrm>
            <a:off x="430546" y="2541746"/>
            <a:ext cx="3271299" cy="1772793"/>
          </a:xfrm>
        </p:spPr>
        <p:txBody>
          <a:bodyPr/>
          <a:lstStyle/>
          <a:p>
            <a:r>
              <a:rPr lang="en-US" dirty="0"/>
              <a:t>Industry </a:t>
            </a:r>
            <a:r>
              <a:rPr lang="en-US" dirty="0"/>
              <a:t>4.0</a:t>
            </a:r>
            <a:br>
              <a:rPr lang="en-US" dirty="0"/>
            </a:br>
            <a:r>
              <a:rPr lang="en-US" dirty="0"/>
              <a:t>MATURITY</a:t>
            </a:r>
            <a:r>
              <a:rPr lang="en-US" dirty="0"/>
              <a:t/>
            </a:r>
            <a:br>
              <a:rPr lang="en-US" dirty="0"/>
            </a:br>
            <a:r>
              <a:rPr lang="en-US" dirty="0"/>
              <a:t>STEP </a:t>
            </a:r>
            <a:r>
              <a:rPr lang="en-US" dirty="0" smtClean="0"/>
              <a:t>3:</a:t>
            </a:r>
            <a:r>
              <a:rPr lang="en-US" dirty="0"/>
              <a:t/>
            </a:r>
            <a:br>
              <a:rPr lang="en-US" dirty="0"/>
            </a:br>
            <a:r>
              <a:rPr lang="en-US" dirty="0" smtClean="0"/>
              <a:t>VISIBILITY</a:t>
            </a:r>
            <a:endParaRPr lang="en-US" dirty="0"/>
          </a:p>
        </p:txBody>
      </p:sp>
      <p:sp>
        <p:nvSpPr>
          <p:cNvPr id="7" name="Ellipse 84"/>
          <p:cNvSpPr/>
          <p:nvPr/>
        </p:nvSpPr>
        <p:spPr>
          <a:xfrm>
            <a:off x="6355215" y="1358819"/>
            <a:ext cx="4394901" cy="4404846"/>
          </a:xfrm>
          <a:prstGeom prst="ellipse">
            <a:avLst/>
          </a:prstGeom>
          <a:noFill/>
          <a:ln w="38100">
            <a:solidFill>
              <a:srgbClr val="FFFFFF">
                <a:lumMod val="65000"/>
              </a:srgbClr>
            </a:solidFill>
            <a:round/>
            <a:headEnd/>
            <a:tailEnd/>
          </a:ln>
          <a:effectLst/>
        </p:spPr>
        <p:txBody>
          <a:bodyPr rot="0" spcFirstLastPara="0" vertOverflow="overflow" horzOverflow="overflow" vert="horz" wrap="square" lIns="44296" tIns="22148" rIns="44296" bIns="22148" numCol="1" spcCol="0" rtlCol="0" fromWordArt="0" anchor="ctr" anchorCtr="0" forceAA="0" compatLnSpc="1">
            <a:prstTxWarp prst="textNoShape">
              <a:avLst/>
            </a:prstTxWarp>
            <a:noAutofit/>
          </a:bodyPr>
          <a:lstStyle/>
          <a:p>
            <a:pPr algn="ctr" defTabSz="843457"/>
            <a:endParaRPr lang="en-US" sz="1200" kern="0" dirty="0">
              <a:solidFill>
                <a:sysClr val="windowText" lastClr="000000"/>
              </a:solidFill>
              <a:latin typeface="Arial" panose="020B0604020202020204" pitchFamily="34" charset="0"/>
              <a:cs typeface="Arial" panose="020B0604020202020204" pitchFamily="34" charset="0"/>
            </a:endParaRPr>
          </a:p>
        </p:txBody>
      </p:sp>
      <p:sp>
        <p:nvSpPr>
          <p:cNvPr id="8" name="Ellipse 403"/>
          <p:cNvSpPr>
            <a:spLocks noChangeAspect="1"/>
          </p:cNvSpPr>
          <p:nvPr/>
        </p:nvSpPr>
        <p:spPr bwMode="auto">
          <a:xfrm>
            <a:off x="6469549" y="1478942"/>
            <a:ext cx="4166230" cy="4164601"/>
          </a:xfrm>
          <a:prstGeom prst="ellipse">
            <a:avLst/>
          </a:prstGeom>
          <a:solidFill>
            <a:srgbClr val="5A7FA8"/>
          </a:solidFill>
          <a:ln w="25400">
            <a:noFill/>
            <a:prstDash val="sysDash"/>
            <a:round/>
            <a:headEnd/>
            <a:tailEnd/>
          </a:ln>
          <a:effectLst/>
          <a:extLst/>
        </p:spPr>
        <p:txBody>
          <a:bodyPr rot="0" spcFirstLastPara="0" vertOverflow="overflow" horzOverflow="overflow" vert="horz" wrap="square" lIns="40803" tIns="20399" rIns="40803" bIns="20399" numCol="1" spcCol="0" rtlCol="0" fromWordArt="0" anchor="ctr" anchorCtr="0" forceAA="0" compatLnSpc="1">
            <a:prstTxWarp prst="textNoShape">
              <a:avLst/>
            </a:prstTxWarp>
            <a:noAutofit/>
          </a:bodyPr>
          <a:lstStyle/>
          <a:p>
            <a:pPr algn="ctr" defTabSz="843457">
              <a:defRPr/>
            </a:pPr>
            <a:endParaRPr lang="en-US" sz="1200" b="1" kern="0" dirty="0">
              <a:solidFill>
                <a:sysClr val="windowText" lastClr="000000"/>
              </a:solidFill>
              <a:latin typeface="Arial" panose="020B0604020202020204" pitchFamily="34" charset="0"/>
              <a:cs typeface="Arial" panose="020B0604020202020204" pitchFamily="34" charset="0"/>
            </a:endParaRPr>
          </a:p>
        </p:txBody>
      </p:sp>
      <p:sp>
        <p:nvSpPr>
          <p:cNvPr id="9" name="Ellipse 404"/>
          <p:cNvSpPr>
            <a:spLocks noChangeAspect="1"/>
          </p:cNvSpPr>
          <p:nvPr/>
        </p:nvSpPr>
        <p:spPr bwMode="auto">
          <a:xfrm>
            <a:off x="6816734" y="1825992"/>
            <a:ext cx="3471858" cy="3470501"/>
          </a:xfrm>
          <a:prstGeom prst="ellipse">
            <a:avLst/>
          </a:prstGeom>
          <a:solidFill>
            <a:srgbClr val="7997B9"/>
          </a:solidFill>
          <a:ln w="25400">
            <a:noFill/>
            <a:prstDash val="sysDash"/>
            <a:round/>
            <a:headEnd/>
            <a:tailEnd/>
          </a:ln>
          <a:effectLst/>
          <a:extLst/>
        </p:spPr>
        <p:txBody>
          <a:bodyPr rot="0" spcFirstLastPara="0" vertOverflow="overflow" horzOverflow="overflow" vert="horz" wrap="square" lIns="40803" tIns="20399" rIns="40803" bIns="20399" numCol="1" spcCol="0" rtlCol="0" fromWordArt="0" anchor="ctr" anchorCtr="0" forceAA="0" compatLnSpc="1">
            <a:prstTxWarp prst="textNoShape">
              <a:avLst/>
            </a:prstTxWarp>
            <a:noAutofit/>
          </a:bodyPr>
          <a:lstStyle/>
          <a:p>
            <a:pPr algn="ctr" defTabSz="843457">
              <a:defRPr/>
            </a:pPr>
            <a:endParaRPr lang="en-US" sz="1200" b="1" kern="0" dirty="0">
              <a:solidFill>
                <a:sysClr val="windowText" lastClr="000000"/>
              </a:solidFill>
              <a:latin typeface="Arial" panose="020B0604020202020204" pitchFamily="34" charset="0"/>
              <a:cs typeface="Arial" panose="020B0604020202020204" pitchFamily="34" charset="0"/>
            </a:endParaRPr>
          </a:p>
        </p:txBody>
      </p:sp>
      <p:sp>
        <p:nvSpPr>
          <p:cNvPr id="10" name="Ellipse 405"/>
          <p:cNvSpPr>
            <a:spLocks noChangeAspect="1"/>
          </p:cNvSpPr>
          <p:nvPr/>
        </p:nvSpPr>
        <p:spPr bwMode="auto">
          <a:xfrm>
            <a:off x="7163927" y="2173043"/>
            <a:ext cx="2777488" cy="2776400"/>
          </a:xfrm>
          <a:prstGeom prst="ellipse">
            <a:avLst/>
          </a:prstGeom>
          <a:solidFill>
            <a:srgbClr val="5A7FA8">
              <a:lumMod val="60000"/>
              <a:lumOff val="40000"/>
            </a:srgbClr>
          </a:solidFill>
          <a:ln w="25400">
            <a:noFill/>
            <a:prstDash val="sysDash"/>
            <a:round/>
            <a:headEnd/>
            <a:tailEnd/>
          </a:ln>
          <a:effectLst/>
          <a:extLst/>
        </p:spPr>
        <p:txBody>
          <a:bodyPr rot="0" spcFirstLastPara="0" vertOverflow="overflow" horzOverflow="overflow" vert="horz" wrap="square" lIns="40803" tIns="20399" rIns="40803" bIns="20399" numCol="1" spcCol="0" rtlCol="0" fromWordArt="0" anchor="ctr" anchorCtr="0" forceAA="0" compatLnSpc="1">
            <a:prstTxWarp prst="textNoShape">
              <a:avLst/>
            </a:prstTxWarp>
            <a:noAutofit/>
          </a:bodyPr>
          <a:lstStyle/>
          <a:p>
            <a:pPr algn="ctr" defTabSz="843457">
              <a:defRPr/>
            </a:pPr>
            <a:endParaRPr lang="en-US" sz="1200" b="1" kern="0" dirty="0">
              <a:solidFill>
                <a:sysClr val="windowText" lastClr="000000"/>
              </a:solidFill>
              <a:latin typeface="Arial" panose="020B0604020202020204" pitchFamily="34" charset="0"/>
              <a:cs typeface="Arial" panose="020B0604020202020204" pitchFamily="34" charset="0"/>
            </a:endParaRPr>
          </a:p>
        </p:txBody>
      </p:sp>
      <p:sp>
        <p:nvSpPr>
          <p:cNvPr id="11" name="Ellipse 406"/>
          <p:cNvSpPr>
            <a:spLocks noChangeAspect="1"/>
          </p:cNvSpPr>
          <p:nvPr/>
        </p:nvSpPr>
        <p:spPr bwMode="auto">
          <a:xfrm>
            <a:off x="7511114" y="2498504"/>
            <a:ext cx="2083113" cy="2125474"/>
          </a:xfrm>
          <a:prstGeom prst="ellipse">
            <a:avLst/>
          </a:prstGeom>
          <a:solidFill>
            <a:srgbClr val="5A7FA8">
              <a:lumMod val="40000"/>
              <a:lumOff val="60000"/>
            </a:srgbClr>
          </a:solidFill>
          <a:ln w="25400">
            <a:noFill/>
            <a:prstDash val="sysDash"/>
            <a:round/>
            <a:headEnd/>
            <a:tailEnd/>
          </a:ln>
          <a:effectLst/>
          <a:extLst/>
        </p:spPr>
        <p:txBody>
          <a:bodyPr rot="0" spcFirstLastPara="0" vertOverflow="overflow" horzOverflow="overflow" vert="horz" wrap="square" lIns="40803" tIns="20399" rIns="40803" bIns="20399" numCol="1" spcCol="0" rtlCol="0" fromWordArt="0" anchor="ctr" anchorCtr="0" forceAA="0" compatLnSpc="1">
            <a:prstTxWarp prst="textNoShape">
              <a:avLst/>
            </a:prstTxWarp>
            <a:noAutofit/>
          </a:bodyPr>
          <a:lstStyle/>
          <a:p>
            <a:pPr algn="ctr" defTabSz="843457">
              <a:defRPr/>
            </a:pPr>
            <a:r>
              <a:rPr lang="en-US" sz="1200" b="1" kern="0" dirty="0">
                <a:solidFill>
                  <a:sysClr val="windowText" lastClr="000000"/>
                </a:solidFill>
                <a:latin typeface="Arial" panose="020B0604020202020204" pitchFamily="34" charset="0"/>
                <a:cs typeface="Arial" panose="020B0604020202020204" pitchFamily="34" charset="0"/>
              </a:rPr>
              <a:t>&lt;&lt;&lt;&lt;&lt;</a:t>
            </a:r>
          </a:p>
        </p:txBody>
      </p:sp>
      <p:sp>
        <p:nvSpPr>
          <p:cNvPr id="12" name="Ellipse 407"/>
          <p:cNvSpPr>
            <a:spLocks noChangeAspect="1"/>
          </p:cNvSpPr>
          <p:nvPr/>
        </p:nvSpPr>
        <p:spPr bwMode="auto">
          <a:xfrm>
            <a:off x="7858296" y="2867142"/>
            <a:ext cx="1388744" cy="1388200"/>
          </a:xfrm>
          <a:prstGeom prst="ellipse">
            <a:avLst/>
          </a:prstGeom>
          <a:solidFill>
            <a:srgbClr val="5A7FA8">
              <a:lumMod val="20000"/>
              <a:lumOff val="80000"/>
            </a:srgbClr>
          </a:solidFill>
          <a:ln w="25400">
            <a:noFill/>
            <a:prstDash val="sysDash"/>
            <a:round/>
            <a:headEnd/>
            <a:tailEnd/>
          </a:ln>
          <a:effectLst/>
          <a:extLst/>
        </p:spPr>
        <p:txBody>
          <a:bodyPr rot="0" spcFirstLastPara="0" vertOverflow="overflow" horzOverflow="overflow" vert="horz" wrap="square" lIns="40803" tIns="20399" rIns="40803" bIns="20399" numCol="1" spcCol="0" rtlCol="0" fromWordArt="0" anchor="ctr" anchorCtr="0" forceAA="0" compatLnSpc="1">
            <a:prstTxWarp prst="textNoShape">
              <a:avLst/>
            </a:prstTxWarp>
            <a:noAutofit/>
          </a:bodyPr>
          <a:lstStyle/>
          <a:p>
            <a:pPr algn="ctr" defTabSz="843457">
              <a:defRPr/>
            </a:pPr>
            <a:r>
              <a:rPr lang="en-US" sz="1200" b="1" kern="0" dirty="0">
                <a:solidFill>
                  <a:sysClr val="windowText" lastClr="000000"/>
                </a:solidFill>
                <a:latin typeface="Arial" panose="020B0604020202020204" pitchFamily="34" charset="0"/>
                <a:cs typeface="Arial" panose="020B0604020202020204" pitchFamily="34" charset="0"/>
              </a:rPr>
              <a:t>&lt;</a:t>
            </a:r>
          </a:p>
        </p:txBody>
      </p:sp>
      <p:sp>
        <p:nvSpPr>
          <p:cNvPr id="13" name="Gleichschenkliges Dreieck 65"/>
          <p:cNvSpPr/>
          <p:nvPr/>
        </p:nvSpPr>
        <p:spPr bwMode="auto">
          <a:xfrm rot="14440156">
            <a:off x="8409327" y="1733725"/>
            <a:ext cx="2225874" cy="2498184"/>
          </a:xfrm>
          <a:custGeom>
            <a:avLst/>
            <a:gdLst>
              <a:gd name="connsiteX0" fmla="*/ 0 w 2964798"/>
              <a:gd name="connsiteY0" fmla="*/ 2706172 h 2706172"/>
              <a:gd name="connsiteX1" fmla="*/ 1482399 w 2964798"/>
              <a:gd name="connsiteY1" fmla="*/ 0 h 2706172"/>
              <a:gd name="connsiteX2" fmla="*/ 2964798 w 2964798"/>
              <a:gd name="connsiteY2" fmla="*/ 2706172 h 2706172"/>
              <a:gd name="connsiteX3" fmla="*/ 0 w 2964798"/>
              <a:gd name="connsiteY3" fmla="*/ 2706172 h 2706172"/>
              <a:gd name="connsiteX0" fmla="*/ 0 w 2964798"/>
              <a:gd name="connsiteY0" fmla="*/ 2706172 h 2706172"/>
              <a:gd name="connsiteX1" fmla="*/ 357309 w 2964798"/>
              <a:gd name="connsiteY1" fmla="*/ 2055761 h 2706172"/>
              <a:gd name="connsiteX2" fmla="*/ 1482399 w 2964798"/>
              <a:gd name="connsiteY2" fmla="*/ 0 h 2706172"/>
              <a:gd name="connsiteX3" fmla="*/ 2964798 w 2964798"/>
              <a:gd name="connsiteY3" fmla="*/ 2706172 h 2706172"/>
              <a:gd name="connsiteX4" fmla="*/ 0 w 2964798"/>
              <a:gd name="connsiteY4" fmla="*/ 2706172 h 2706172"/>
              <a:gd name="connsiteX0" fmla="*/ 489200 w 2607489"/>
              <a:gd name="connsiteY0" fmla="*/ 2132951 h 2706172"/>
              <a:gd name="connsiteX1" fmla="*/ 0 w 2607489"/>
              <a:gd name="connsiteY1" fmla="*/ 2055761 h 2706172"/>
              <a:gd name="connsiteX2" fmla="*/ 1125090 w 2607489"/>
              <a:gd name="connsiteY2" fmla="*/ 0 h 2706172"/>
              <a:gd name="connsiteX3" fmla="*/ 2607489 w 2607489"/>
              <a:gd name="connsiteY3" fmla="*/ 2706172 h 2706172"/>
              <a:gd name="connsiteX4" fmla="*/ 489200 w 2607489"/>
              <a:gd name="connsiteY4" fmla="*/ 2132951 h 2706172"/>
              <a:gd name="connsiteX0" fmla="*/ 489200 w 2607489"/>
              <a:gd name="connsiteY0" fmla="*/ 2132951 h 2706172"/>
              <a:gd name="connsiteX1" fmla="*/ 0 w 2607489"/>
              <a:gd name="connsiteY1" fmla="*/ 2055761 h 2706172"/>
              <a:gd name="connsiteX2" fmla="*/ 1125090 w 2607489"/>
              <a:gd name="connsiteY2" fmla="*/ 0 h 2706172"/>
              <a:gd name="connsiteX3" fmla="*/ 2271500 w 2607489"/>
              <a:gd name="connsiteY3" fmla="*/ 2081511 h 2706172"/>
              <a:gd name="connsiteX4" fmla="*/ 2607489 w 2607489"/>
              <a:gd name="connsiteY4" fmla="*/ 2706172 h 2706172"/>
              <a:gd name="connsiteX5" fmla="*/ 489200 w 2607489"/>
              <a:gd name="connsiteY5" fmla="*/ 2132951 h 2706172"/>
              <a:gd name="connsiteX0" fmla="*/ 489200 w 2271500"/>
              <a:gd name="connsiteY0" fmla="*/ 2132951 h 2132951"/>
              <a:gd name="connsiteX1" fmla="*/ 0 w 2271500"/>
              <a:gd name="connsiteY1" fmla="*/ 2055761 h 2132951"/>
              <a:gd name="connsiteX2" fmla="*/ 1125090 w 2271500"/>
              <a:gd name="connsiteY2" fmla="*/ 0 h 2132951"/>
              <a:gd name="connsiteX3" fmla="*/ 2271500 w 2271500"/>
              <a:gd name="connsiteY3" fmla="*/ 2081511 h 2132951"/>
              <a:gd name="connsiteX4" fmla="*/ 489200 w 2271500"/>
              <a:gd name="connsiteY4" fmla="*/ 2132951 h 2132951"/>
              <a:gd name="connsiteX0" fmla="*/ 2271500 w 2271500"/>
              <a:gd name="connsiteY0" fmla="*/ 2081511 h 2081511"/>
              <a:gd name="connsiteX1" fmla="*/ 0 w 2271500"/>
              <a:gd name="connsiteY1" fmla="*/ 2055761 h 2081511"/>
              <a:gd name="connsiteX2" fmla="*/ 1125090 w 2271500"/>
              <a:gd name="connsiteY2" fmla="*/ 0 h 2081511"/>
              <a:gd name="connsiteX3" fmla="*/ 2271500 w 2271500"/>
              <a:gd name="connsiteY3" fmla="*/ 2081511 h 2081511"/>
              <a:gd name="connsiteX0" fmla="*/ 2271500 w 2271500"/>
              <a:gd name="connsiteY0" fmla="*/ 2081511 h 2081511"/>
              <a:gd name="connsiteX1" fmla="*/ 1013448 w 2271500"/>
              <a:gd name="connsiteY1" fmla="*/ 2046981 h 2081511"/>
              <a:gd name="connsiteX2" fmla="*/ 0 w 2271500"/>
              <a:gd name="connsiteY2" fmla="*/ 2055761 h 2081511"/>
              <a:gd name="connsiteX3" fmla="*/ 1125090 w 2271500"/>
              <a:gd name="connsiteY3" fmla="*/ 0 h 2081511"/>
              <a:gd name="connsiteX4" fmla="*/ 2271500 w 2271500"/>
              <a:gd name="connsiteY4" fmla="*/ 2081511 h 2081511"/>
              <a:gd name="connsiteX0" fmla="*/ 2271500 w 2271500"/>
              <a:gd name="connsiteY0" fmla="*/ 2081511 h 2336259"/>
              <a:gd name="connsiteX1" fmla="*/ 1025717 w 2271500"/>
              <a:gd name="connsiteY1" fmla="*/ 2336259 h 2336259"/>
              <a:gd name="connsiteX2" fmla="*/ 0 w 2271500"/>
              <a:gd name="connsiteY2" fmla="*/ 2055761 h 2336259"/>
              <a:gd name="connsiteX3" fmla="*/ 1125090 w 2271500"/>
              <a:gd name="connsiteY3" fmla="*/ 0 h 2336259"/>
              <a:gd name="connsiteX4" fmla="*/ 2271500 w 2271500"/>
              <a:gd name="connsiteY4" fmla="*/ 2081511 h 2336259"/>
              <a:gd name="connsiteX0" fmla="*/ 2271500 w 2271500"/>
              <a:gd name="connsiteY0" fmla="*/ 2081511 h 2095082"/>
              <a:gd name="connsiteX1" fmla="*/ 1047603 w 2271500"/>
              <a:gd name="connsiteY1" fmla="*/ 2095082 h 2095082"/>
              <a:gd name="connsiteX2" fmla="*/ 0 w 2271500"/>
              <a:gd name="connsiteY2" fmla="*/ 2055761 h 2095082"/>
              <a:gd name="connsiteX3" fmla="*/ 1125090 w 2271500"/>
              <a:gd name="connsiteY3" fmla="*/ 0 h 2095082"/>
              <a:gd name="connsiteX4" fmla="*/ 2271500 w 2271500"/>
              <a:gd name="connsiteY4" fmla="*/ 2081511 h 2095082"/>
              <a:gd name="connsiteX0" fmla="*/ 2271500 w 2271500"/>
              <a:gd name="connsiteY0" fmla="*/ 2081511 h 2095082"/>
              <a:gd name="connsiteX1" fmla="*/ 1047603 w 2271500"/>
              <a:gd name="connsiteY1" fmla="*/ 2095082 h 2095082"/>
              <a:gd name="connsiteX2" fmla="*/ 385312 w 2271500"/>
              <a:gd name="connsiteY2" fmla="*/ 2061659 h 2095082"/>
              <a:gd name="connsiteX3" fmla="*/ 0 w 2271500"/>
              <a:gd name="connsiteY3" fmla="*/ 2055761 h 2095082"/>
              <a:gd name="connsiteX4" fmla="*/ 1125090 w 2271500"/>
              <a:gd name="connsiteY4" fmla="*/ 0 h 2095082"/>
              <a:gd name="connsiteX5" fmla="*/ 2271500 w 2271500"/>
              <a:gd name="connsiteY5" fmla="*/ 2081511 h 2095082"/>
              <a:gd name="connsiteX0" fmla="*/ 2271500 w 2271500"/>
              <a:gd name="connsiteY0" fmla="*/ 2081511 h 2095082"/>
              <a:gd name="connsiteX1" fmla="*/ 1047603 w 2271500"/>
              <a:gd name="connsiteY1" fmla="*/ 2095082 h 2095082"/>
              <a:gd name="connsiteX2" fmla="*/ 334567 w 2271500"/>
              <a:gd name="connsiteY2" fmla="*/ 1840856 h 2095082"/>
              <a:gd name="connsiteX3" fmla="*/ 0 w 2271500"/>
              <a:gd name="connsiteY3" fmla="*/ 2055761 h 2095082"/>
              <a:gd name="connsiteX4" fmla="*/ 1125090 w 2271500"/>
              <a:gd name="connsiteY4" fmla="*/ 0 h 2095082"/>
              <a:gd name="connsiteX5" fmla="*/ 2271500 w 2271500"/>
              <a:gd name="connsiteY5" fmla="*/ 2081511 h 2095082"/>
              <a:gd name="connsiteX0" fmla="*/ 2271500 w 2271500"/>
              <a:gd name="connsiteY0" fmla="*/ 2081511 h 2095082"/>
              <a:gd name="connsiteX1" fmla="*/ 1047603 w 2271500"/>
              <a:gd name="connsiteY1" fmla="*/ 2095082 h 2095082"/>
              <a:gd name="connsiteX2" fmla="*/ 318435 w 2271500"/>
              <a:gd name="connsiteY2" fmla="*/ 1962899 h 2095082"/>
              <a:gd name="connsiteX3" fmla="*/ 0 w 2271500"/>
              <a:gd name="connsiteY3" fmla="*/ 2055761 h 2095082"/>
              <a:gd name="connsiteX4" fmla="*/ 1125090 w 2271500"/>
              <a:gd name="connsiteY4" fmla="*/ 0 h 2095082"/>
              <a:gd name="connsiteX5" fmla="*/ 2271500 w 2271500"/>
              <a:gd name="connsiteY5" fmla="*/ 2081511 h 2095082"/>
              <a:gd name="connsiteX0" fmla="*/ 2271500 w 2271500"/>
              <a:gd name="connsiteY0" fmla="*/ 2081511 h 2095082"/>
              <a:gd name="connsiteX1" fmla="*/ 1047603 w 2271500"/>
              <a:gd name="connsiteY1" fmla="*/ 2095082 h 2095082"/>
              <a:gd name="connsiteX2" fmla="*/ 318435 w 2271500"/>
              <a:gd name="connsiteY2" fmla="*/ 1962899 h 2095082"/>
              <a:gd name="connsiteX3" fmla="*/ 0 w 2271500"/>
              <a:gd name="connsiteY3" fmla="*/ 2055761 h 2095082"/>
              <a:gd name="connsiteX4" fmla="*/ 1125090 w 2271500"/>
              <a:gd name="connsiteY4" fmla="*/ 0 h 2095082"/>
              <a:gd name="connsiteX5" fmla="*/ 2271500 w 2271500"/>
              <a:gd name="connsiteY5" fmla="*/ 2081511 h 2095082"/>
              <a:gd name="connsiteX0" fmla="*/ 2271500 w 2271500"/>
              <a:gd name="connsiteY0" fmla="*/ 2081511 h 2095082"/>
              <a:gd name="connsiteX1" fmla="*/ 1047603 w 2271500"/>
              <a:gd name="connsiteY1" fmla="*/ 2095082 h 2095082"/>
              <a:gd name="connsiteX2" fmla="*/ 318435 w 2271500"/>
              <a:gd name="connsiteY2" fmla="*/ 1962899 h 2095082"/>
              <a:gd name="connsiteX3" fmla="*/ 0 w 2271500"/>
              <a:gd name="connsiteY3" fmla="*/ 2055761 h 2095082"/>
              <a:gd name="connsiteX4" fmla="*/ 1125090 w 2271500"/>
              <a:gd name="connsiteY4" fmla="*/ 0 h 2095082"/>
              <a:gd name="connsiteX5" fmla="*/ 2271500 w 2271500"/>
              <a:gd name="connsiteY5" fmla="*/ 2081511 h 2095082"/>
              <a:gd name="connsiteX0" fmla="*/ 2271500 w 2271500"/>
              <a:gd name="connsiteY0" fmla="*/ 2081511 h 2185176"/>
              <a:gd name="connsiteX1" fmla="*/ 1005722 w 2271500"/>
              <a:gd name="connsiteY1" fmla="*/ 2185176 h 2185176"/>
              <a:gd name="connsiteX2" fmla="*/ 318435 w 2271500"/>
              <a:gd name="connsiteY2" fmla="*/ 1962899 h 2185176"/>
              <a:gd name="connsiteX3" fmla="*/ 0 w 2271500"/>
              <a:gd name="connsiteY3" fmla="*/ 2055761 h 2185176"/>
              <a:gd name="connsiteX4" fmla="*/ 1125090 w 2271500"/>
              <a:gd name="connsiteY4" fmla="*/ 0 h 2185176"/>
              <a:gd name="connsiteX5" fmla="*/ 2271500 w 2271500"/>
              <a:gd name="connsiteY5" fmla="*/ 2081511 h 2185176"/>
              <a:gd name="connsiteX0" fmla="*/ 2271500 w 2271500"/>
              <a:gd name="connsiteY0" fmla="*/ 2081511 h 2185176"/>
              <a:gd name="connsiteX1" fmla="*/ 1005722 w 2271500"/>
              <a:gd name="connsiteY1" fmla="*/ 2185176 h 2185176"/>
              <a:gd name="connsiteX2" fmla="*/ 367025 w 2271500"/>
              <a:gd name="connsiteY2" fmla="*/ 2016422 h 2185176"/>
              <a:gd name="connsiteX3" fmla="*/ 0 w 2271500"/>
              <a:gd name="connsiteY3" fmla="*/ 2055761 h 2185176"/>
              <a:gd name="connsiteX4" fmla="*/ 1125090 w 2271500"/>
              <a:gd name="connsiteY4" fmla="*/ 0 h 2185176"/>
              <a:gd name="connsiteX5" fmla="*/ 2271500 w 2271500"/>
              <a:gd name="connsiteY5" fmla="*/ 2081511 h 2185176"/>
              <a:gd name="connsiteX0" fmla="*/ 2271500 w 2271500"/>
              <a:gd name="connsiteY0" fmla="*/ 2081511 h 2185176"/>
              <a:gd name="connsiteX1" fmla="*/ 1005722 w 2271500"/>
              <a:gd name="connsiteY1" fmla="*/ 2185176 h 2185176"/>
              <a:gd name="connsiteX2" fmla="*/ 367025 w 2271500"/>
              <a:gd name="connsiteY2" fmla="*/ 2016422 h 2185176"/>
              <a:gd name="connsiteX3" fmla="*/ 0 w 2271500"/>
              <a:gd name="connsiteY3" fmla="*/ 2055761 h 2185176"/>
              <a:gd name="connsiteX4" fmla="*/ 1125090 w 2271500"/>
              <a:gd name="connsiteY4" fmla="*/ 0 h 2185176"/>
              <a:gd name="connsiteX5" fmla="*/ 2271500 w 2271500"/>
              <a:gd name="connsiteY5" fmla="*/ 2081511 h 2185176"/>
              <a:gd name="connsiteX0" fmla="*/ 2271500 w 2271500"/>
              <a:gd name="connsiteY0" fmla="*/ 2081511 h 2185176"/>
              <a:gd name="connsiteX1" fmla="*/ 1005722 w 2271500"/>
              <a:gd name="connsiteY1" fmla="*/ 2185176 h 2185176"/>
              <a:gd name="connsiteX2" fmla="*/ 367025 w 2271500"/>
              <a:gd name="connsiteY2" fmla="*/ 2016422 h 2185176"/>
              <a:gd name="connsiteX3" fmla="*/ 0 w 2271500"/>
              <a:gd name="connsiteY3" fmla="*/ 2055761 h 2185176"/>
              <a:gd name="connsiteX4" fmla="*/ 1125090 w 2271500"/>
              <a:gd name="connsiteY4" fmla="*/ 0 h 2185176"/>
              <a:gd name="connsiteX5" fmla="*/ 2271500 w 2271500"/>
              <a:gd name="connsiteY5" fmla="*/ 2081511 h 2185176"/>
              <a:gd name="connsiteX0" fmla="*/ 2271500 w 2271500"/>
              <a:gd name="connsiteY0" fmla="*/ 2081510 h 2185176"/>
              <a:gd name="connsiteX1" fmla="*/ 1005722 w 2271500"/>
              <a:gd name="connsiteY1" fmla="*/ 2185176 h 2185176"/>
              <a:gd name="connsiteX2" fmla="*/ 367025 w 2271500"/>
              <a:gd name="connsiteY2" fmla="*/ 2016422 h 2185176"/>
              <a:gd name="connsiteX3" fmla="*/ 0 w 2271500"/>
              <a:gd name="connsiteY3" fmla="*/ 2055761 h 2185176"/>
              <a:gd name="connsiteX4" fmla="*/ 1125090 w 2271500"/>
              <a:gd name="connsiteY4" fmla="*/ 0 h 2185176"/>
              <a:gd name="connsiteX5" fmla="*/ 2271500 w 2271500"/>
              <a:gd name="connsiteY5" fmla="*/ 2081510 h 2185176"/>
              <a:gd name="connsiteX0" fmla="*/ 2271500 w 2271500"/>
              <a:gd name="connsiteY0" fmla="*/ 2081510 h 2185176"/>
              <a:gd name="connsiteX1" fmla="*/ 1005722 w 2271500"/>
              <a:gd name="connsiteY1" fmla="*/ 2185176 h 2185176"/>
              <a:gd name="connsiteX2" fmla="*/ 367025 w 2271500"/>
              <a:gd name="connsiteY2" fmla="*/ 2016422 h 2185176"/>
              <a:gd name="connsiteX3" fmla="*/ 0 w 2271500"/>
              <a:gd name="connsiteY3" fmla="*/ 2055761 h 2185176"/>
              <a:gd name="connsiteX4" fmla="*/ 1125090 w 2271500"/>
              <a:gd name="connsiteY4" fmla="*/ 0 h 2185176"/>
              <a:gd name="connsiteX5" fmla="*/ 2200013 w 2271500"/>
              <a:gd name="connsiteY5" fmla="*/ 1927560 h 2185176"/>
              <a:gd name="connsiteX6" fmla="*/ 2271500 w 2271500"/>
              <a:gd name="connsiteY6" fmla="*/ 2081510 h 2185176"/>
              <a:gd name="connsiteX0" fmla="*/ 2087580 w 2200013"/>
              <a:gd name="connsiteY0" fmla="*/ 2004390 h 2185176"/>
              <a:gd name="connsiteX1" fmla="*/ 1005722 w 2200013"/>
              <a:gd name="connsiteY1" fmla="*/ 2185176 h 2185176"/>
              <a:gd name="connsiteX2" fmla="*/ 367025 w 2200013"/>
              <a:gd name="connsiteY2" fmla="*/ 2016422 h 2185176"/>
              <a:gd name="connsiteX3" fmla="*/ 0 w 2200013"/>
              <a:gd name="connsiteY3" fmla="*/ 2055761 h 2185176"/>
              <a:gd name="connsiteX4" fmla="*/ 1125090 w 2200013"/>
              <a:gd name="connsiteY4" fmla="*/ 0 h 2185176"/>
              <a:gd name="connsiteX5" fmla="*/ 2200013 w 2200013"/>
              <a:gd name="connsiteY5" fmla="*/ 1927560 h 2185176"/>
              <a:gd name="connsiteX6" fmla="*/ 2087580 w 2200013"/>
              <a:gd name="connsiteY6" fmla="*/ 2004390 h 2185176"/>
              <a:gd name="connsiteX0" fmla="*/ 2087580 w 2200013"/>
              <a:gd name="connsiteY0" fmla="*/ 2004390 h 2185176"/>
              <a:gd name="connsiteX1" fmla="*/ 1005722 w 2200013"/>
              <a:gd name="connsiteY1" fmla="*/ 2185176 h 2185176"/>
              <a:gd name="connsiteX2" fmla="*/ 367025 w 2200013"/>
              <a:gd name="connsiteY2" fmla="*/ 2016422 h 2185176"/>
              <a:gd name="connsiteX3" fmla="*/ 0 w 2200013"/>
              <a:gd name="connsiteY3" fmla="*/ 2055761 h 2185176"/>
              <a:gd name="connsiteX4" fmla="*/ 1125090 w 2200013"/>
              <a:gd name="connsiteY4" fmla="*/ 0 h 2185176"/>
              <a:gd name="connsiteX5" fmla="*/ 2200013 w 2200013"/>
              <a:gd name="connsiteY5" fmla="*/ 1927560 h 2185176"/>
              <a:gd name="connsiteX6" fmla="*/ 2087580 w 2200013"/>
              <a:gd name="connsiteY6" fmla="*/ 2004390 h 218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0013" h="2185176">
                <a:moveTo>
                  <a:pt x="2087580" y="2004390"/>
                </a:moveTo>
                <a:cubicBezTo>
                  <a:pt x="1529442" y="2198403"/>
                  <a:pt x="1366341" y="2124914"/>
                  <a:pt x="1005722" y="2185176"/>
                </a:cubicBezTo>
                <a:cubicBezTo>
                  <a:pt x="762666" y="2141115"/>
                  <a:pt x="558646" y="2136466"/>
                  <a:pt x="367025" y="2016422"/>
                </a:cubicBezTo>
                <a:cubicBezTo>
                  <a:pt x="192360" y="1982655"/>
                  <a:pt x="122342" y="2042648"/>
                  <a:pt x="0" y="2055761"/>
                </a:cubicBezTo>
                <a:lnTo>
                  <a:pt x="1125090" y="0"/>
                </a:lnTo>
                <a:lnTo>
                  <a:pt x="2200013" y="1927560"/>
                </a:lnTo>
                <a:lnTo>
                  <a:pt x="2087580" y="2004390"/>
                </a:lnTo>
                <a:close/>
              </a:path>
            </a:pathLst>
          </a:custGeom>
          <a:solidFill>
            <a:srgbClr val="FFFFFF"/>
          </a:solidFill>
          <a:ln w="5670">
            <a:noFill/>
            <a:round/>
            <a:headEnd/>
            <a:tailEnd/>
          </a:ln>
          <a:effectLst/>
          <a:extLst/>
        </p:spPr>
        <p:txBody>
          <a:bodyPr rot="0" spcFirstLastPara="0" vertOverflow="overflow" horzOverflow="overflow" vert="horz" wrap="square" lIns="44281" tIns="22140" rIns="44281" bIns="22140"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sp>
        <p:nvSpPr>
          <p:cNvPr id="14" name="Ellipse 409"/>
          <p:cNvSpPr>
            <a:spLocks noChangeAspect="1"/>
          </p:cNvSpPr>
          <p:nvPr/>
        </p:nvSpPr>
        <p:spPr bwMode="auto">
          <a:xfrm>
            <a:off x="8205480" y="3214187"/>
            <a:ext cx="694371" cy="694100"/>
          </a:xfrm>
          <a:prstGeom prst="ellipse">
            <a:avLst/>
          </a:prstGeom>
          <a:solidFill>
            <a:srgbClr val="FFFFFF">
              <a:lumMod val="95000"/>
            </a:srgbClr>
          </a:solidFill>
          <a:ln w="25400">
            <a:noFill/>
            <a:prstDash val="sysDash"/>
            <a:round/>
            <a:headEnd/>
            <a:tailEnd/>
          </a:ln>
          <a:effectLst/>
          <a:extLst/>
        </p:spPr>
        <p:txBody>
          <a:bodyPr rot="0" spcFirstLastPara="0" vertOverflow="overflow" horzOverflow="overflow" vert="horz" wrap="square" lIns="40803" tIns="20399" rIns="40803" bIns="20399" numCol="1" spcCol="0" rtlCol="0" fromWordArt="0" anchor="ctr" anchorCtr="0" forceAA="0" compatLnSpc="1">
            <a:prstTxWarp prst="textNoShape">
              <a:avLst/>
            </a:prstTxWarp>
            <a:noAutofit/>
          </a:bodyPr>
          <a:lstStyle/>
          <a:p>
            <a:pPr algn="ctr" defTabSz="843745">
              <a:defRPr/>
            </a:pPr>
            <a:endParaRPr lang="en-US" sz="1200" b="1" kern="0" dirty="0">
              <a:solidFill>
                <a:sysClr val="windowText" lastClr="000000"/>
              </a:solidFill>
              <a:latin typeface="Arial" panose="020B0604020202020204" pitchFamily="34" charset="0"/>
              <a:cs typeface="Arial" panose="020B0604020202020204" pitchFamily="34" charset="0"/>
            </a:endParaRPr>
          </a:p>
        </p:txBody>
      </p:sp>
      <p:sp>
        <p:nvSpPr>
          <p:cNvPr id="17" name="Gleichschenkliges Dreieck 412"/>
          <p:cNvSpPr/>
          <p:nvPr/>
        </p:nvSpPr>
        <p:spPr bwMode="auto">
          <a:xfrm rot="14440156">
            <a:off x="8383561" y="2752048"/>
            <a:ext cx="1169857" cy="1065835"/>
          </a:xfrm>
          <a:prstGeom prst="triangle">
            <a:avLst/>
          </a:prstGeom>
          <a:solidFill>
            <a:srgbClr val="FFFFFF"/>
          </a:solidFill>
          <a:ln w="5670">
            <a:noFill/>
            <a:round/>
            <a:headEnd/>
            <a:tailEnd/>
          </a:ln>
          <a:effectLst/>
          <a:extLst/>
        </p:spPr>
        <p:txBody>
          <a:bodyPr rot="0" spcFirstLastPara="0" vertOverflow="overflow" horzOverflow="overflow" vert="horz" wrap="square" lIns="44281" tIns="22140" rIns="44281" bIns="22140"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sp>
        <p:nvSpPr>
          <p:cNvPr id="18" name="Ellipse 413"/>
          <p:cNvSpPr/>
          <p:nvPr/>
        </p:nvSpPr>
        <p:spPr bwMode="auto">
          <a:xfrm>
            <a:off x="8842275" y="2669145"/>
            <a:ext cx="266858" cy="266755"/>
          </a:xfrm>
          <a:prstGeom prst="ellipse">
            <a:avLst/>
          </a:prstGeom>
          <a:solidFill>
            <a:srgbClr val="F6A800"/>
          </a:solidFill>
          <a:ln w="5670">
            <a:noFill/>
            <a:round/>
            <a:headEnd/>
            <a:tailEnd/>
          </a:ln>
          <a:effectLst/>
          <a:extLst/>
        </p:spPr>
        <p:txBody>
          <a:bodyPr rot="0" spcFirstLastPara="0" vertOverflow="overflow" horzOverflow="overflow" vert="horz" wrap="square" lIns="44281" tIns="22140" rIns="44281" bIns="22140" numCol="1" spcCol="0" rtlCol="0" fromWordArt="0" anchor="ctr" anchorCtr="0" forceAA="0" compatLnSpc="1">
            <a:prstTxWarp prst="textNoShape">
              <a:avLst/>
            </a:prstTxWarp>
            <a:noAutofit/>
          </a:bodyPr>
          <a:lstStyle/>
          <a:p>
            <a:pPr algn="ctr" defTabSz="843457">
              <a:defRPr/>
            </a:pPr>
            <a:r>
              <a:rPr lang="en-US" sz="1200" kern="0" dirty="0">
                <a:solidFill>
                  <a:srgbClr val="FFFFFF"/>
                </a:solidFill>
                <a:latin typeface="Arial" panose="020B0604020202020204" pitchFamily="34" charset="0"/>
                <a:cs typeface="Arial" panose="020B0604020202020204" pitchFamily="34" charset="0"/>
              </a:rPr>
              <a:t>3</a:t>
            </a:r>
          </a:p>
        </p:txBody>
      </p:sp>
      <p:sp>
        <p:nvSpPr>
          <p:cNvPr id="20" name="Textfeld 421"/>
          <p:cNvSpPr txBox="1"/>
          <p:nvPr/>
        </p:nvSpPr>
        <p:spPr>
          <a:xfrm>
            <a:off x="8979301" y="1093460"/>
            <a:ext cx="1521250" cy="184594"/>
          </a:xfrm>
          <a:prstGeom prst="rect">
            <a:avLst/>
          </a:prstGeom>
          <a:noFill/>
        </p:spPr>
        <p:txBody>
          <a:bodyPr wrap="none" lIns="0" tIns="0" rIns="0" bIns="0" rtlCol="0">
            <a:spAutoFit/>
          </a:bodyPr>
          <a:lstStyle/>
          <a:p>
            <a:pPr defTabSz="843457">
              <a:buClr>
                <a:srgbClr val="00549F"/>
              </a:buClr>
              <a:buSzPct val="90000"/>
              <a:tabLst>
                <a:tab pos="246009" algn="l"/>
                <a:tab pos="582806" algn="l"/>
                <a:tab pos="904959" algn="l"/>
              </a:tabLst>
              <a:defRPr/>
            </a:pPr>
            <a:r>
              <a:rPr lang="en-US" sz="1200" b="1" kern="0" dirty="0">
                <a:solidFill>
                  <a:srgbClr val="000000"/>
                </a:solidFill>
                <a:latin typeface="Arial" panose="020B0604020202020204" pitchFamily="34" charset="0"/>
                <a:cs typeface="Arial" panose="020B0604020202020204" pitchFamily="34" charset="0"/>
              </a:rPr>
              <a:t>Information Systems</a:t>
            </a:r>
          </a:p>
        </p:txBody>
      </p:sp>
      <p:sp>
        <p:nvSpPr>
          <p:cNvPr id="21" name="Textfeld 422"/>
          <p:cNvSpPr txBox="1"/>
          <p:nvPr/>
        </p:nvSpPr>
        <p:spPr>
          <a:xfrm>
            <a:off x="8992483" y="5804542"/>
            <a:ext cx="538609" cy="184594"/>
          </a:xfrm>
          <a:prstGeom prst="rect">
            <a:avLst/>
          </a:prstGeom>
          <a:noFill/>
        </p:spPr>
        <p:txBody>
          <a:bodyPr wrap="none" lIns="0" tIns="0" rIns="0" bIns="0" rtlCol="0">
            <a:spAutoFit/>
          </a:bodyPr>
          <a:lstStyle/>
          <a:p>
            <a:pPr defTabSz="843457">
              <a:spcAft>
                <a:spcPts val="1108"/>
              </a:spcAft>
              <a:buClr>
                <a:srgbClr val="00549F"/>
              </a:buClr>
              <a:buSzPct val="90000"/>
              <a:tabLst>
                <a:tab pos="246009" algn="l"/>
                <a:tab pos="582806" algn="l"/>
                <a:tab pos="904959" algn="l"/>
              </a:tabLst>
              <a:defRPr/>
            </a:pPr>
            <a:r>
              <a:rPr lang="en-US" sz="1200" b="1" kern="0" dirty="0">
                <a:solidFill>
                  <a:srgbClr val="000000"/>
                </a:solidFill>
                <a:latin typeface="Arial" panose="020B0604020202020204" pitchFamily="34" charset="0"/>
                <a:cs typeface="Arial" panose="020B0604020202020204" pitchFamily="34" charset="0"/>
              </a:rPr>
              <a:t>Culture</a:t>
            </a:r>
          </a:p>
        </p:txBody>
      </p:sp>
      <p:sp>
        <p:nvSpPr>
          <p:cNvPr id="22" name="Rechteck 441"/>
          <p:cNvSpPr/>
          <p:nvPr/>
        </p:nvSpPr>
        <p:spPr bwMode="auto">
          <a:xfrm>
            <a:off x="6278960" y="3408602"/>
            <a:ext cx="4547413" cy="306388"/>
          </a:xfrm>
          <a:prstGeom prst="rect">
            <a:avLst/>
          </a:prstGeom>
          <a:solidFill>
            <a:srgbClr val="FFFFFF"/>
          </a:solidFill>
          <a:ln w="5670">
            <a:noFill/>
            <a:round/>
            <a:headEnd/>
            <a:tailEnd/>
          </a:ln>
          <a:effectLst/>
          <a:extLst/>
        </p:spPr>
        <p:txBody>
          <a:bodyPr rot="0" spcFirstLastPara="0" vertOverflow="overflow" horzOverflow="overflow" vert="horz" wrap="square" lIns="44281" tIns="22140" rIns="44281" bIns="22140"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sp>
        <p:nvSpPr>
          <p:cNvPr id="23" name="Rechteck 442"/>
          <p:cNvSpPr/>
          <p:nvPr/>
        </p:nvSpPr>
        <p:spPr bwMode="auto">
          <a:xfrm rot="5400000">
            <a:off x="6243839" y="3407982"/>
            <a:ext cx="4602980" cy="306507"/>
          </a:xfrm>
          <a:prstGeom prst="rect">
            <a:avLst/>
          </a:prstGeom>
          <a:solidFill>
            <a:srgbClr val="FFFFFF"/>
          </a:solidFill>
          <a:ln w="5670">
            <a:noFill/>
            <a:round/>
            <a:headEnd/>
            <a:tailEnd/>
          </a:ln>
          <a:effectLst/>
          <a:extLst/>
        </p:spPr>
        <p:txBody>
          <a:bodyPr rot="0" spcFirstLastPara="0" vertOverflow="overflow" horzOverflow="overflow" vert="horz" wrap="square" lIns="44281" tIns="22140" rIns="44281" bIns="22140"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cxnSp>
        <p:nvCxnSpPr>
          <p:cNvPr id="24" name="Gerade Verbindung mit Pfeil 443"/>
          <p:cNvCxnSpPr/>
          <p:nvPr/>
        </p:nvCxnSpPr>
        <p:spPr bwMode="auto">
          <a:xfrm>
            <a:off x="8552663" y="1266577"/>
            <a:ext cx="0" cy="4589321"/>
          </a:xfrm>
          <a:prstGeom prst="straightConnector1">
            <a:avLst/>
          </a:prstGeom>
          <a:solidFill>
            <a:srgbClr val="00549C"/>
          </a:solidFill>
          <a:ln w="38100" cap="flat" cmpd="sng" algn="ctr">
            <a:solidFill>
              <a:srgbClr val="F6A80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7" name="Textfeld 448"/>
          <p:cNvSpPr txBox="1"/>
          <p:nvPr/>
        </p:nvSpPr>
        <p:spPr>
          <a:xfrm>
            <a:off x="7354424" y="1093460"/>
            <a:ext cx="783869" cy="184594"/>
          </a:xfrm>
          <a:prstGeom prst="rect">
            <a:avLst/>
          </a:prstGeom>
          <a:noFill/>
        </p:spPr>
        <p:txBody>
          <a:bodyPr wrap="none" lIns="0" tIns="0" rIns="0" bIns="0" rtlCol="0">
            <a:spAutoFit/>
          </a:bodyPr>
          <a:lstStyle/>
          <a:p>
            <a:pPr defTabSz="843457">
              <a:spcAft>
                <a:spcPts val="1108"/>
              </a:spcAft>
              <a:buClr>
                <a:srgbClr val="00549F"/>
              </a:buClr>
              <a:buSzPct val="90000"/>
              <a:tabLst>
                <a:tab pos="246009" algn="l"/>
                <a:tab pos="582806" algn="l"/>
                <a:tab pos="904959" algn="l"/>
              </a:tabLst>
              <a:defRPr/>
            </a:pPr>
            <a:r>
              <a:rPr lang="en-US" sz="1200" b="1" kern="0" dirty="0">
                <a:solidFill>
                  <a:srgbClr val="000000"/>
                </a:solidFill>
                <a:latin typeface="Arial" panose="020B0604020202020204" pitchFamily="34" charset="0"/>
                <a:cs typeface="Arial" panose="020B0604020202020204" pitchFamily="34" charset="0"/>
              </a:rPr>
              <a:t>Resources</a:t>
            </a:r>
          </a:p>
        </p:txBody>
      </p:sp>
      <p:sp>
        <p:nvSpPr>
          <p:cNvPr id="28" name="Textfeld 449"/>
          <p:cNvSpPr txBox="1"/>
          <p:nvPr/>
        </p:nvSpPr>
        <p:spPr>
          <a:xfrm>
            <a:off x="6379996" y="5804542"/>
            <a:ext cx="1796967" cy="184594"/>
          </a:xfrm>
          <a:prstGeom prst="rect">
            <a:avLst/>
          </a:prstGeom>
          <a:noFill/>
        </p:spPr>
        <p:txBody>
          <a:bodyPr wrap="none" lIns="0" tIns="0" rIns="0" bIns="0" rtlCol="0">
            <a:spAutoFit/>
          </a:bodyPr>
          <a:lstStyle/>
          <a:p>
            <a:pPr defTabSz="843457">
              <a:buClr>
                <a:srgbClr val="00549F"/>
              </a:buClr>
              <a:buSzPct val="90000"/>
              <a:tabLst>
                <a:tab pos="246009" algn="l"/>
                <a:tab pos="582806" algn="l"/>
                <a:tab pos="904959" algn="l"/>
              </a:tabLst>
              <a:defRPr/>
            </a:pPr>
            <a:r>
              <a:rPr lang="en-US" sz="1200" b="1" kern="0" dirty="0">
                <a:solidFill>
                  <a:srgbClr val="000000"/>
                </a:solidFill>
                <a:latin typeface="Arial" panose="020B0604020202020204" pitchFamily="34" charset="0"/>
                <a:cs typeface="Arial" panose="020B0604020202020204" pitchFamily="34" charset="0"/>
              </a:rPr>
              <a:t>Organizational Structure</a:t>
            </a:r>
          </a:p>
        </p:txBody>
      </p:sp>
      <p:sp>
        <p:nvSpPr>
          <p:cNvPr id="29" name="Textfeld 415"/>
          <p:cNvSpPr txBox="1"/>
          <p:nvPr/>
        </p:nvSpPr>
        <p:spPr>
          <a:xfrm>
            <a:off x="9125170" y="2715778"/>
            <a:ext cx="634789" cy="184594"/>
          </a:xfrm>
          <a:prstGeom prst="rect">
            <a:avLst/>
          </a:prstGeom>
          <a:noFill/>
        </p:spPr>
        <p:txBody>
          <a:bodyPr wrap="none" lIns="0" tIns="0" rIns="0" bIns="0" rtlCol="0">
            <a:spAutoFit/>
          </a:bodyPr>
          <a:lstStyle/>
          <a:p>
            <a:pPr defTabSz="843457">
              <a:spcAft>
                <a:spcPts val="1108"/>
              </a:spcAft>
              <a:buClr>
                <a:srgbClr val="00549F"/>
              </a:buClr>
              <a:buSzPct val="90000"/>
              <a:tabLst>
                <a:tab pos="246009" algn="l"/>
                <a:tab pos="582806" algn="l"/>
                <a:tab pos="904959" algn="l"/>
              </a:tabLst>
              <a:defRPr/>
            </a:pPr>
            <a:r>
              <a:rPr lang="en-US" sz="1200" b="1" kern="0" dirty="0">
                <a:solidFill>
                  <a:srgbClr val="000000"/>
                </a:solidFill>
                <a:latin typeface="Arial" panose="020B0604020202020204" pitchFamily="34" charset="0"/>
                <a:cs typeface="Arial" panose="020B0604020202020204" pitchFamily="34" charset="0"/>
              </a:rPr>
              <a:t>Visibility</a:t>
            </a:r>
          </a:p>
        </p:txBody>
      </p:sp>
      <p:grpSp>
        <p:nvGrpSpPr>
          <p:cNvPr id="35" name="Gruppieren 423"/>
          <p:cNvGrpSpPr/>
          <p:nvPr/>
        </p:nvGrpSpPr>
        <p:grpSpPr>
          <a:xfrm>
            <a:off x="8252490" y="1139650"/>
            <a:ext cx="600348" cy="299763"/>
            <a:chOff x="2144140" y="1503850"/>
            <a:chExt cx="593142" cy="296280"/>
          </a:xfrm>
        </p:grpSpPr>
        <p:grpSp>
          <p:nvGrpSpPr>
            <p:cNvPr id="36" name="Gruppieren 424"/>
            <p:cNvGrpSpPr/>
            <p:nvPr/>
          </p:nvGrpSpPr>
          <p:grpSpPr>
            <a:xfrm rot="19800000">
              <a:off x="2144140" y="1503850"/>
              <a:ext cx="114144" cy="296280"/>
              <a:chOff x="2077076" y="1452921"/>
              <a:chExt cx="114144" cy="296280"/>
            </a:xfrm>
          </p:grpSpPr>
          <p:sp>
            <p:nvSpPr>
              <p:cNvPr id="41" name="Ellipse 429"/>
              <p:cNvSpPr/>
              <p:nvPr/>
            </p:nvSpPr>
            <p:spPr bwMode="auto">
              <a:xfrm>
                <a:off x="2077076" y="1635057"/>
                <a:ext cx="114144" cy="114144"/>
              </a:xfrm>
              <a:prstGeom prst="ellipse">
                <a:avLst/>
              </a:prstGeom>
              <a:solidFill>
                <a:srgbClr val="FFFFFF">
                  <a:lumMod val="65000"/>
                </a:srgbClr>
              </a:solidFill>
              <a:ln w="19050">
                <a:solidFill>
                  <a:srgbClr val="FFFFFF"/>
                </a:solidFill>
                <a:round/>
                <a:headEnd/>
                <a:tailEnd/>
              </a:ln>
              <a:effectLst/>
              <a:extLst/>
            </p:spPr>
            <p:txBody>
              <a:bodyPr rot="0" spcFirstLastPara="0" vertOverflow="overflow" horzOverflow="overflow" vert="horz" wrap="square" lIns="44296" tIns="22148" rIns="44296" bIns="22148"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sp>
            <p:nvSpPr>
              <p:cNvPr id="42" name="Ellipse 430"/>
              <p:cNvSpPr/>
              <p:nvPr/>
            </p:nvSpPr>
            <p:spPr bwMode="auto">
              <a:xfrm>
                <a:off x="2077076" y="1452921"/>
                <a:ext cx="114144" cy="114144"/>
              </a:xfrm>
              <a:prstGeom prst="ellipse">
                <a:avLst/>
              </a:prstGeom>
              <a:solidFill>
                <a:srgbClr val="00549C"/>
              </a:solidFill>
              <a:ln w="19050">
                <a:solidFill>
                  <a:srgbClr val="FFFFFF"/>
                </a:solidFill>
                <a:round/>
                <a:headEnd/>
                <a:tailEnd/>
              </a:ln>
              <a:effectLst/>
              <a:extLst/>
            </p:spPr>
            <p:txBody>
              <a:bodyPr rot="0" spcFirstLastPara="0" vertOverflow="overflow" horzOverflow="overflow" vert="horz" wrap="square" lIns="44296" tIns="22148" rIns="44296" bIns="22148"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cxnSp>
            <p:nvCxnSpPr>
              <p:cNvPr id="43" name="Gerader Verbinder 558095"/>
              <p:cNvCxnSpPr>
                <a:stCxn id="42" idx="4"/>
                <a:endCxn id="41" idx="0"/>
              </p:cNvCxnSpPr>
              <p:nvPr/>
            </p:nvCxnSpPr>
            <p:spPr bwMode="auto">
              <a:xfrm>
                <a:off x="2134148" y="1567065"/>
                <a:ext cx="0" cy="67992"/>
              </a:xfrm>
              <a:prstGeom prst="line">
                <a:avLst/>
              </a:prstGeom>
              <a:solidFill>
                <a:srgbClr val="00549C"/>
              </a:solidFill>
              <a:ln w="19050" cap="flat" cmpd="sng" algn="ctr">
                <a:solidFill>
                  <a:srgbClr val="FFFFFF">
                    <a:lumMod val="6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37" name="Gruppieren 425"/>
            <p:cNvGrpSpPr/>
            <p:nvPr/>
          </p:nvGrpSpPr>
          <p:grpSpPr>
            <a:xfrm rot="1800000" flipH="1">
              <a:off x="2623138" y="1503850"/>
              <a:ext cx="114144" cy="296280"/>
              <a:chOff x="2077076" y="1452921"/>
              <a:chExt cx="114144" cy="296280"/>
            </a:xfrm>
          </p:grpSpPr>
          <p:sp>
            <p:nvSpPr>
              <p:cNvPr id="38" name="Ellipse 426"/>
              <p:cNvSpPr/>
              <p:nvPr/>
            </p:nvSpPr>
            <p:spPr bwMode="auto">
              <a:xfrm>
                <a:off x="2077076" y="1635057"/>
                <a:ext cx="114144" cy="114144"/>
              </a:xfrm>
              <a:prstGeom prst="ellipse">
                <a:avLst/>
              </a:prstGeom>
              <a:solidFill>
                <a:srgbClr val="FFFFFF">
                  <a:lumMod val="65000"/>
                </a:srgbClr>
              </a:solidFill>
              <a:ln w="19050">
                <a:solidFill>
                  <a:srgbClr val="FFFFFF"/>
                </a:solidFill>
                <a:round/>
                <a:headEnd/>
                <a:tailEnd/>
              </a:ln>
              <a:effectLst/>
              <a:extLst/>
            </p:spPr>
            <p:txBody>
              <a:bodyPr rot="0" spcFirstLastPara="0" vertOverflow="overflow" horzOverflow="overflow" vert="horz" wrap="square" lIns="44296" tIns="22148" rIns="44296" bIns="22148"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sp>
            <p:nvSpPr>
              <p:cNvPr id="39" name="Ellipse 427"/>
              <p:cNvSpPr/>
              <p:nvPr/>
            </p:nvSpPr>
            <p:spPr bwMode="auto">
              <a:xfrm>
                <a:off x="2077076" y="1452921"/>
                <a:ext cx="114144" cy="114144"/>
              </a:xfrm>
              <a:prstGeom prst="ellipse">
                <a:avLst/>
              </a:prstGeom>
              <a:solidFill>
                <a:srgbClr val="00549C"/>
              </a:solidFill>
              <a:ln w="19050">
                <a:solidFill>
                  <a:srgbClr val="FFFFFF"/>
                </a:solidFill>
                <a:round/>
                <a:headEnd/>
                <a:tailEnd/>
              </a:ln>
              <a:effectLst/>
              <a:extLst/>
            </p:spPr>
            <p:txBody>
              <a:bodyPr rot="0" spcFirstLastPara="0" vertOverflow="overflow" horzOverflow="overflow" vert="horz" wrap="square" lIns="44296" tIns="22148" rIns="44296" bIns="22148"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cxnSp>
            <p:nvCxnSpPr>
              <p:cNvPr id="40" name="Gerader Verbinder 161"/>
              <p:cNvCxnSpPr>
                <a:stCxn id="39" idx="4"/>
                <a:endCxn id="38" idx="0"/>
              </p:cNvCxnSpPr>
              <p:nvPr/>
            </p:nvCxnSpPr>
            <p:spPr bwMode="auto">
              <a:xfrm>
                <a:off x="2134148" y="1567065"/>
                <a:ext cx="0" cy="67992"/>
              </a:xfrm>
              <a:prstGeom prst="line">
                <a:avLst/>
              </a:prstGeom>
              <a:solidFill>
                <a:srgbClr val="00549C"/>
              </a:solidFill>
              <a:ln w="19050" cap="flat" cmpd="sng" algn="ctr">
                <a:solidFill>
                  <a:srgbClr val="FFFFFF">
                    <a:lumMod val="6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grpSp>
      <p:grpSp>
        <p:nvGrpSpPr>
          <p:cNvPr id="44" name="Gruppieren 432"/>
          <p:cNvGrpSpPr/>
          <p:nvPr/>
        </p:nvGrpSpPr>
        <p:grpSpPr>
          <a:xfrm flipV="1">
            <a:off x="8260833" y="5676374"/>
            <a:ext cx="600348" cy="299763"/>
            <a:chOff x="2144140" y="1503850"/>
            <a:chExt cx="593142" cy="296280"/>
          </a:xfrm>
        </p:grpSpPr>
        <p:grpSp>
          <p:nvGrpSpPr>
            <p:cNvPr id="45" name="Gruppieren 433"/>
            <p:cNvGrpSpPr/>
            <p:nvPr/>
          </p:nvGrpSpPr>
          <p:grpSpPr>
            <a:xfrm rot="19800000">
              <a:off x="2144140" y="1503850"/>
              <a:ext cx="114144" cy="296280"/>
              <a:chOff x="2077076" y="1452921"/>
              <a:chExt cx="114144" cy="296280"/>
            </a:xfrm>
          </p:grpSpPr>
          <p:sp>
            <p:nvSpPr>
              <p:cNvPr id="50" name="Ellipse 438"/>
              <p:cNvSpPr/>
              <p:nvPr/>
            </p:nvSpPr>
            <p:spPr bwMode="auto">
              <a:xfrm>
                <a:off x="2077076" y="1635057"/>
                <a:ext cx="114144" cy="114144"/>
              </a:xfrm>
              <a:prstGeom prst="ellipse">
                <a:avLst/>
              </a:prstGeom>
              <a:solidFill>
                <a:srgbClr val="FFFFFF">
                  <a:lumMod val="65000"/>
                </a:srgbClr>
              </a:solidFill>
              <a:ln w="19050">
                <a:solidFill>
                  <a:srgbClr val="FFFFFF"/>
                </a:solidFill>
                <a:round/>
                <a:headEnd/>
                <a:tailEnd/>
              </a:ln>
              <a:effectLst/>
              <a:extLst/>
            </p:spPr>
            <p:txBody>
              <a:bodyPr rot="0" spcFirstLastPara="0" vertOverflow="overflow" horzOverflow="overflow" vert="horz" wrap="square" lIns="44296" tIns="22148" rIns="44296" bIns="22148"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sp>
            <p:nvSpPr>
              <p:cNvPr id="51" name="Ellipse 439"/>
              <p:cNvSpPr/>
              <p:nvPr/>
            </p:nvSpPr>
            <p:spPr bwMode="auto">
              <a:xfrm>
                <a:off x="2077076" y="1452921"/>
                <a:ext cx="114144" cy="114144"/>
              </a:xfrm>
              <a:prstGeom prst="ellipse">
                <a:avLst/>
              </a:prstGeom>
              <a:solidFill>
                <a:srgbClr val="00549C"/>
              </a:solidFill>
              <a:ln w="19050">
                <a:solidFill>
                  <a:srgbClr val="FFFFFF"/>
                </a:solidFill>
                <a:round/>
                <a:headEnd/>
                <a:tailEnd/>
              </a:ln>
              <a:effectLst/>
              <a:extLst/>
            </p:spPr>
            <p:txBody>
              <a:bodyPr rot="0" spcFirstLastPara="0" vertOverflow="overflow" horzOverflow="overflow" vert="horz" wrap="square" lIns="44296" tIns="22148" rIns="44296" bIns="22148"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cxnSp>
            <p:nvCxnSpPr>
              <p:cNvPr id="52" name="Gerader Verbinder 171"/>
              <p:cNvCxnSpPr>
                <a:stCxn id="51" idx="4"/>
                <a:endCxn id="50" idx="0"/>
              </p:cNvCxnSpPr>
              <p:nvPr/>
            </p:nvCxnSpPr>
            <p:spPr bwMode="auto">
              <a:xfrm>
                <a:off x="2134148" y="1567065"/>
                <a:ext cx="0" cy="67992"/>
              </a:xfrm>
              <a:prstGeom prst="line">
                <a:avLst/>
              </a:prstGeom>
              <a:solidFill>
                <a:srgbClr val="00549C"/>
              </a:solidFill>
              <a:ln w="19050" cap="flat" cmpd="sng" algn="ctr">
                <a:solidFill>
                  <a:srgbClr val="FFFFFF">
                    <a:lumMod val="6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46" name="Gruppieren 434"/>
            <p:cNvGrpSpPr/>
            <p:nvPr/>
          </p:nvGrpSpPr>
          <p:grpSpPr>
            <a:xfrm rot="1800000" flipH="1">
              <a:off x="2623138" y="1503850"/>
              <a:ext cx="114144" cy="296280"/>
              <a:chOff x="2077076" y="1452921"/>
              <a:chExt cx="114144" cy="296280"/>
            </a:xfrm>
          </p:grpSpPr>
          <p:sp>
            <p:nvSpPr>
              <p:cNvPr id="47" name="Ellipse 435"/>
              <p:cNvSpPr/>
              <p:nvPr/>
            </p:nvSpPr>
            <p:spPr bwMode="auto">
              <a:xfrm>
                <a:off x="2077076" y="1635057"/>
                <a:ext cx="114144" cy="114144"/>
              </a:xfrm>
              <a:prstGeom prst="ellipse">
                <a:avLst/>
              </a:prstGeom>
              <a:solidFill>
                <a:srgbClr val="FFFFFF">
                  <a:lumMod val="65000"/>
                </a:srgbClr>
              </a:solidFill>
              <a:ln w="19050">
                <a:solidFill>
                  <a:srgbClr val="FFFFFF"/>
                </a:solidFill>
                <a:round/>
                <a:headEnd/>
                <a:tailEnd/>
              </a:ln>
              <a:effectLst/>
              <a:extLst/>
            </p:spPr>
            <p:txBody>
              <a:bodyPr rot="0" spcFirstLastPara="0" vertOverflow="overflow" horzOverflow="overflow" vert="horz" wrap="square" lIns="44296" tIns="22148" rIns="44296" bIns="22148"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sp>
            <p:nvSpPr>
              <p:cNvPr id="48" name="Ellipse 436"/>
              <p:cNvSpPr/>
              <p:nvPr/>
            </p:nvSpPr>
            <p:spPr bwMode="auto">
              <a:xfrm>
                <a:off x="2077076" y="1452921"/>
                <a:ext cx="114144" cy="114144"/>
              </a:xfrm>
              <a:prstGeom prst="ellipse">
                <a:avLst/>
              </a:prstGeom>
              <a:solidFill>
                <a:srgbClr val="00549C"/>
              </a:solidFill>
              <a:ln w="19050">
                <a:solidFill>
                  <a:srgbClr val="FFFFFF"/>
                </a:solidFill>
                <a:round/>
                <a:headEnd/>
                <a:tailEnd/>
              </a:ln>
              <a:effectLst/>
              <a:extLst/>
            </p:spPr>
            <p:txBody>
              <a:bodyPr rot="0" spcFirstLastPara="0" vertOverflow="overflow" horzOverflow="overflow" vert="horz" wrap="square" lIns="44296" tIns="22148" rIns="44296" bIns="22148"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cxnSp>
            <p:nvCxnSpPr>
              <p:cNvPr id="49" name="Gerader Verbinder 168"/>
              <p:cNvCxnSpPr>
                <a:stCxn id="48" idx="4"/>
                <a:endCxn id="47" idx="0"/>
              </p:cNvCxnSpPr>
              <p:nvPr/>
            </p:nvCxnSpPr>
            <p:spPr bwMode="auto">
              <a:xfrm>
                <a:off x="2134148" y="1567065"/>
                <a:ext cx="0" cy="67992"/>
              </a:xfrm>
              <a:prstGeom prst="line">
                <a:avLst/>
              </a:prstGeom>
              <a:solidFill>
                <a:srgbClr val="00549C"/>
              </a:solidFill>
              <a:ln w="19050" cap="flat" cmpd="sng" algn="ctr">
                <a:solidFill>
                  <a:srgbClr val="FFFFFF">
                    <a:lumMod val="6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grpSp>
    </p:spTree>
    <p:extLst>
      <p:ext uri="{BB962C8B-B14F-4D97-AF65-F5344CB8AC3E}">
        <p14:creationId xmlns:p14="http://schemas.microsoft.com/office/powerpoint/2010/main" val="1480225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4528456" y="2844625"/>
            <a:ext cx="7447643" cy="3647152"/>
          </a:xfrm>
        </p:spPr>
        <p:txBody>
          <a:bodyPr wrap="square" anchor="t">
            <a:spAutoFit/>
          </a:bodyPr>
          <a:lstStyle/>
          <a:p>
            <a:pPr>
              <a:spcBef>
                <a:spcPts val="1800"/>
              </a:spcBef>
            </a:pPr>
            <a:r>
              <a:rPr lang="en-US" sz="1500" dirty="0"/>
              <a:t>Visually model the </a:t>
            </a:r>
            <a:r>
              <a:rPr lang="en-US" sz="1500" dirty="0" smtClean="0"/>
              <a:t>your Things to increase </a:t>
            </a:r>
            <a:r>
              <a:rPr lang="en-US" sz="1500" dirty="0"/>
              <a:t>development velocity, ease of maintenance and reusability of solutions</a:t>
            </a:r>
          </a:p>
          <a:p>
            <a:pPr>
              <a:spcBef>
                <a:spcPts val="1800"/>
              </a:spcBef>
            </a:pPr>
            <a:r>
              <a:rPr lang="en-US" altLang="zh-CN" sz="1500" dirty="0"/>
              <a:t>Leverage thousands of </a:t>
            </a:r>
            <a:r>
              <a:rPr lang="en-US" sz="1500" dirty="0"/>
              <a:t>pre-built services to enable </a:t>
            </a:r>
            <a:r>
              <a:rPr lang="en-US" altLang="zh-CN" sz="1500" dirty="0"/>
              <a:t>rapid application development and runtime application support. </a:t>
            </a:r>
          </a:p>
          <a:p>
            <a:pPr>
              <a:spcBef>
                <a:spcPts val="1800"/>
              </a:spcBef>
            </a:pPr>
            <a:r>
              <a:rPr lang="en-US" sz="1500" dirty="0"/>
              <a:t>Easily s</a:t>
            </a:r>
            <a:r>
              <a:rPr lang="en-US" altLang="zh-CN" sz="1500" dirty="0"/>
              <a:t>tore, s</a:t>
            </a:r>
            <a:r>
              <a:rPr lang="en-US" sz="1500" dirty="0"/>
              <a:t>earch, </a:t>
            </a:r>
            <a:r>
              <a:rPr lang="en-US" altLang="zh-CN" sz="1500" dirty="0"/>
              <a:t>correlate and analyze unstructured data from people, structured data form systems, and time-series data from things</a:t>
            </a:r>
            <a:r>
              <a:rPr lang="en-US" sz="1500" dirty="0"/>
              <a:t>.</a:t>
            </a:r>
          </a:p>
          <a:p>
            <a:pPr>
              <a:spcBef>
                <a:spcPts val="1800"/>
              </a:spcBef>
            </a:pPr>
            <a:r>
              <a:rPr lang="en-US" sz="1500" dirty="0"/>
              <a:t>Build rich interactive applications, dashboards, collaborative workspaces, and mobile interfaces without the need for </a:t>
            </a:r>
            <a:r>
              <a:rPr lang="en-US" sz="1500" dirty="0" smtClean="0"/>
              <a:t>coding</a:t>
            </a:r>
            <a:endParaRPr lang="en-US" sz="1500" dirty="0"/>
          </a:p>
          <a:p>
            <a:pPr>
              <a:spcBef>
                <a:spcPts val="1800"/>
              </a:spcBef>
            </a:pPr>
            <a:r>
              <a:rPr lang="en-US" sz="1500" dirty="0"/>
              <a:t>Deliver extremely secure solutions with a granular security model that enables data isolation and service execution</a:t>
            </a:r>
          </a:p>
          <a:p>
            <a:pPr>
              <a:spcBef>
                <a:spcPts val="1800"/>
              </a:spcBef>
            </a:pPr>
            <a:r>
              <a:rPr lang="en-US" sz="1500" dirty="0"/>
              <a:t>Create </a:t>
            </a:r>
            <a:r>
              <a:rPr lang="en-US" sz="1500" dirty="0" smtClean="0"/>
              <a:t>enterprise-ready </a:t>
            </a:r>
            <a:r>
              <a:rPr lang="en-US" sz="1500" dirty="0"/>
              <a:t>applications with federation, high availability, and massive </a:t>
            </a:r>
            <a:r>
              <a:rPr lang="en-US" sz="1500" dirty="0" smtClean="0"/>
              <a:t>scale that can be deployed anywhere</a:t>
            </a:r>
            <a:endParaRPr lang="en-US" sz="1500" dirty="0"/>
          </a:p>
        </p:txBody>
      </p:sp>
      <p:sp>
        <p:nvSpPr>
          <p:cNvPr id="3" name="Title 2"/>
          <p:cNvSpPr>
            <a:spLocks noGrp="1"/>
          </p:cNvSpPr>
          <p:nvPr>
            <p:ph type="title"/>
          </p:nvPr>
        </p:nvSpPr>
        <p:spPr/>
        <p:txBody>
          <a:bodyPr/>
          <a:lstStyle/>
          <a:p>
            <a:r>
              <a:rPr lang="en-US" dirty="0" smtClean="0"/>
              <a:t>Rapid creation of enterprise ready applications</a:t>
            </a:r>
            <a:endParaRPr lang="en-US" dirty="0"/>
          </a:p>
        </p:txBody>
      </p:sp>
      <p:pic>
        <p:nvPicPr>
          <p:cNvPr id="86" name="Picture 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00" y="3177768"/>
            <a:ext cx="3865583" cy="2079045"/>
          </a:xfrm>
          <a:prstGeom prst="rect">
            <a:avLst/>
          </a:prstGeom>
          <a:ln>
            <a:solidFill>
              <a:schemeClr val="tx1"/>
            </a:solidFill>
          </a:ln>
        </p:spPr>
      </p:pic>
      <p:pic>
        <p:nvPicPr>
          <p:cNvPr id="87" name="Picture 8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363" y="4365741"/>
            <a:ext cx="3770379" cy="1931135"/>
          </a:xfrm>
          <a:prstGeom prst="rect">
            <a:avLst/>
          </a:prstGeom>
          <a:ln>
            <a:solidFill>
              <a:schemeClr val="tx1"/>
            </a:solidFill>
          </a:ln>
        </p:spPr>
      </p:pic>
      <p:sp>
        <p:nvSpPr>
          <p:cNvPr id="91" name="TextBox 90"/>
          <p:cNvSpPr txBox="1"/>
          <p:nvPr/>
        </p:nvSpPr>
        <p:spPr>
          <a:xfrm>
            <a:off x="142197" y="2656486"/>
            <a:ext cx="2961529" cy="492443"/>
          </a:xfrm>
          <a:prstGeom prst="rect">
            <a:avLst/>
          </a:prstGeom>
          <a:noFill/>
        </p:spPr>
        <p:txBody>
          <a:bodyPr wrap="square" lIns="0" tIns="0" rIns="0" bIns="0" rtlCol="0">
            <a:spAutoFit/>
          </a:bodyPr>
          <a:lstStyle/>
          <a:p>
            <a:r>
              <a:rPr lang="en-US" sz="1600" dirty="0" smtClean="0"/>
              <a:t>Visual Application Modelling &amp; “Drag &amp; Drop” UI Builder</a:t>
            </a:r>
          </a:p>
        </p:txBody>
      </p:sp>
      <p:sp>
        <p:nvSpPr>
          <p:cNvPr id="57" name="Rectangle 56"/>
          <p:cNvSpPr/>
          <p:nvPr/>
        </p:nvSpPr>
        <p:spPr>
          <a:xfrm>
            <a:off x="2078559" y="967249"/>
            <a:ext cx="7999703" cy="1432244"/>
          </a:xfrm>
          <a:prstGeom prst="rect">
            <a:avLst/>
          </a:prstGeom>
          <a:solidFill>
            <a:schemeClr val="bg1"/>
          </a:solidFill>
          <a:ln w="9525" cap="flat" cmpd="sng" algn="ctr">
            <a:solidFill>
              <a:schemeClr val="accent4"/>
            </a:solidFill>
            <a:prstDash val="solid"/>
          </a:ln>
          <a:effectLst/>
        </p:spPr>
        <p:txBody>
          <a:bodyPr lIns="0" tIns="0" rIns="0" bIns="0" rtlCol="0" anchor="ctr" anchorCtr="0"/>
          <a:lstStyle/>
          <a:p>
            <a:pPr algn="ctr" defTabSz="912114">
              <a:defRPr/>
            </a:pPr>
            <a:endParaRPr lang="en-US" sz="1197" b="1" kern="0" dirty="0">
              <a:solidFill>
                <a:srgbClr val="FFFFFF"/>
              </a:solidFill>
            </a:endParaRPr>
          </a:p>
        </p:txBody>
      </p:sp>
      <p:sp>
        <p:nvSpPr>
          <p:cNvPr id="79" name="Rectangle 78"/>
          <p:cNvSpPr/>
          <p:nvPr/>
        </p:nvSpPr>
        <p:spPr>
          <a:xfrm>
            <a:off x="2140645" y="1013089"/>
            <a:ext cx="7875531" cy="1340566"/>
          </a:xfrm>
          <a:prstGeom prst="rect">
            <a:avLst/>
          </a:prstGeom>
          <a:solidFill>
            <a:schemeClr val="accent4"/>
          </a:solidFill>
          <a:ln w="9525" cap="flat" cmpd="sng" algn="ctr">
            <a:noFill/>
            <a:prstDash val="solid"/>
          </a:ln>
          <a:effectLst/>
        </p:spPr>
        <p:txBody>
          <a:bodyPr lIns="0" tIns="0" rIns="0" bIns="0" rtlCol="0" anchor="ctr" anchorCtr="0"/>
          <a:lstStyle/>
          <a:p>
            <a:pPr algn="ctr" defTabSz="912114">
              <a:defRPr/>
            </a:pPr>
            <a:endParaRPr lang="en-US" sz="1197" b="1" kern="0" dirty="0">
              <a:solidFill>
                <a:srgbClr val="FFFFFF"/>
              </a:solidFill>
            </a:endParaRPr>
          </a:p>
        </p:txBody>
      </p:sp>
      <p:sp>
        <p:nvSpPr>
          <p:cNvPr id="80" name="Snip Diagonal Corner Rectangle 79"/>
          <p:cNvSpPr/>
          <p:nvPr/>
        </p:nvSpPr>
        <p:spPr>
          <a:xfrm>
            <a:off x="5268306" y="822262"/>
            <a:ext cx="1683376" cy="1816655"/>
          </a:xfrm>
          <a:prstGeom prst="snip2Diag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1397" dirty="0">
              <a:solidFill>
                <a:schemeClr val="bg2"/>
              </a:solidFill>
            </a:endParaRPr>
          </a:p>
        </p:txBody>
      </p:sp>
      <p:sp>
        <p:nvSpPr>
          <p:cNvPr id="81" name="Snip Diagonal Corner Rectangle 80"/>
          <p:cNvSpPr/>
          <p:nvPr/>
        </p:nvSpPr>
        <p:spPr>
          <a:xfrm flipH="1">
            <a:off x="2276787" y="1044902"/>
            <a:ext cx="1367410" cy="602011"/>
          </a:xfrm>
          <a:prstGeom prst="snip2DiagRect">
            <a:avLst/>
          </a:prstGeom>
          <a:noFill/>
          <a:ln w="9525" cap="flat" cmpd="sng" algn="ctr">
            <a:solidFill>
              <a:srgbClr val="FFFFFF"/>
            </a:solidFill>
            <a:prstDash val="solid"/>
          </a:ln>
          <a:effectLst/>
        </p:spPr>
        <p:txBody>
          <a:bodyPr lIns="0" tIns="0" rIns="0" bIns="0" rtlCol="0" anchor="ctr"/>
          <a:lstStyle/>
          <a:p>
            <a:pPr algn="ctr" defTabSz="912114">
              <a:defRPr/>
            </a:pPr>
            <a:r>
              <a:rPr lang="en-US" sz="1100" kern="0" dirty="0">
                <a:solidFill>
                  <a:prstClr val="white"/>
                </a:solidFill>
              </a:rPr>
              <a:t>Visual Application Modeling Environment</a:t>
            </a:r>
          </a:p>
        </p:txBody>
      </p:sp>
      <p:sp>
        <p:nvSpPr>
          <p:cNvPr id="88" name="Snip Diagonal Corner Rectangle 87"/>
          <p:cNvSpPr/>
          <p:nvPr/>
        </p:nvSpPr>
        <p:spPr>
          <a:xfrm>
            <a:off x="2276787" y="1702796"/>
            <a:ext cx="1367411" cy="602011"/>
          </a:xfrm>
          <a:prstGeom prst="snip2DiagRect">
            <a:avLst/>
          </a:prstGeom>
          <a:noFill/>
          <a:ln w="9525" cap="flat" cmpd="sng" algn="ctr">
            <a:solidFill>
              <a:srgbClr val="FFFFFF"/>
            </a:solidFill>
            <a:prstDash val="solid"/>
          </a:ln>
          <a:effectLst/>
        </p:spPr>
        <p:txBody>
          <a:bodyPr lIns="0" tIns="0" rIns="0" bIns="0" rtlCol="0" anchor="ctr"/>
          <a:lstStyle/>
          <a:p>
            <a:pPr algn="ctr" defTabSz="912114">
              <a:defRPr/>
            </a:pPr>
            <a:r>
              <a:rPr lang="en-US" sz="1100" kern="0" dirty="0">
                <a:solidFill>
                  <a:prstClr val="white"/>
                </a:solidFill>
              </a:rPr>
              <a:t>Business Logic and</a:t>
            </a:r>
            <a:br>
              <a:rPr lang="en-US" sz="1100" kern="0" dirty="0">
                <a:solidFill>
                  <a:prstClr val="white"/>
                </a:solidFill>
              </a:rPr>
            </a:br>
            <a:r>
              <a:rPr lang="en-US" sz="1100" kern="0" dirty="0">
                <a:solidFill>
                  <a:prstClr val="white"/>
                </a:solidFill>
              </a:rPr>
              <a:t>Event Processing</a:t>
            </a:r>
          </a:p>
        </p:txBody>
      </p:sp>
      <p:sp>
        <p:nvSpPr>
          <p:cNvPr id="89" name="Snip Diagonal Corner Rectangle 88"/>
          <p:cNvSpPr/>
          <p:nvPr/>
        </p:nvSpPr>
        <p:spPr>
          <a:xfrm>
            <a:off x="3748244" y="1044902"/>
            <a:ext cx="1356477" cy="602011"/>
          </a:xfrm>
          <a:prstGeom prst="snip2DiagRect">
            <a:avLst/>
          </a:prstGeom>
          <a:noFill/>
          <a:ln w="9525" cap="flat" cmpd="sng" algn="ctr">
            <a:solidFill>
              <a:srgbClr val="FFFFFF"/>
            </a:solidFill>
            <a:prstDash val="solid"/>
          </a:ln>
          <a:effectLst/>
        </p:spPr>
        <p:txBody>
          <a:bodyPr lIns="0" tIns="0" rIns="0" bIns="0" rtlCol="0" anchor="ctr"/>
          <a:lstStyle/>
          <a:p>
            <a:pPr algn="ctr" defTabSz="912114">
              <a:defRPr/>
            </a:pPr>
            <a:r>
              <a:rPr lang="en-US" sz="1100" kern="0" dirty="0">
                <a:solidFill>
                  <a:prstClr val="white"/>
                </a:solidFill>
              </a:rPr>
              <a:t>System Integration Services</a:t>
            </a:r>
          </a:p>
        </p:txBody>
      </p:sp>
      <p:sp>
        <p:nvSpPr>
          <p:cNvPr id="90" name="Snip Diagonal Corner Rectangle 89"/>
          <p:cNvSpPr/>
          <p:nvPr/>
        </p:nvSpPr>
        <p:spPr>
          <a:xfrm flipH="1">
            <a:off x="3748244" y="1702796"/>
            <a:ext cx="1356477" cy="602011"/>
          </a:xfrm>
          <a:prstGeom prst="snip2DiagRect">
            <a:avLst/>
          </a:prstGeom>
          <a:noFill/>
          <a:ln w="9525" cap="flat" cmpd="sng" algn="ctr">
            <a:solidFill>
              <a:srgbClr val="FFFFFF"/>
            </a:solidFill>
            <a:prstDash val="solid"/>
          </a:ln>
          <a:effectLst/>
        </p:spPr>
        <p:txBody>
          <a:bodyPr lIns="0" tIns="0" rIns="0" bIns="0" rtlCol="0" anchor="ctr"/>
          <a:lstStyle/>
          <a:p>
            <a:pPr algn="ctr" defTabSz="912114">
              <a:defRPr/>
            </a:pPr>
            <a:r>
              <a:rPr lang="en-US" sz="1100" kern="0" dirty="0" smtClean="0">
                <a:solidFill>
                  <a:prstClr val="white"/>
                </a:solidFill>
              </a:rPr>
              <a:t>Identity and Access Management</a:t>
            </a:r>
            <a:endParaRPr lang="en-US" sz="1100" kern="0" dirty="0">
              <a:solidFill>
                <a:prstClr val="white"/>
              </a:solidFill>
            </a:endParaRPr>
          </a:p>
        </p:txBody>
      </p:sp>
      <p:sp>
        <p:nvSpPr>
          <p:cNvPr id="92" name="Snip Diagonal Corner Rectangle 91"/>
          <p:cNvSpPr/>
          <p:nvPr/>
        </p:nvSpPr>
        <p:spPr>
          <a:xfrm flipH="1">
            <a:off x="7065239" y="1044902"/>
            <a:ext cx="1356477" cy="602011"/>
          </a:xfrm>
          <a:prstGeom prst="snip2DiagRect">
            <a:avLst/>
          </a:prstGeom>
          <a:noFill/>
          <a:ln w="9525" cap="flat" cmpd="sng" algn="ctr">
            <a:solidFill>
              <a:srgbClr val="FFFFFF"/>
            </a:solidFill>
            <a:prstDash val="solid"/>
          </a:ln>
          <a:effectLst/>
        </p:spPr>
        <p:txBody>
          <a:bodyPr lIns="0" tIns="0" rIns="0" bIns="0" rtlCol="0" anchor="ctr"/>
          <a:lstStyle/>
          <a:p>
            <a:pPr algn="ctr" defTabSz="912114">
              <a:defRPr/>
            </a:pPr>
            <a:r>
              <a:rPr lang="en-US" sz="1100" kern="0" dirty="0" smtClean="0">
                <a:solidFill>
                  <a:prstClr val="white"/>
                </a:solidFill>
              </a:rPr>
              <a:t>User </a:t>
            </a:r>
            <a:r>
              <a:rPr lang="en-US" sz="1100" kern="0" dirty="0">
                <a:solidFill>
                  <a:prstClr val="white"/>
                </a:solidFill>
              </a:rPr>
              <a:t>Interface Builder</a:t>
            </a:r>
          </a:p>
        </p:txBody>
      </p:sp>
      <p:sp>
        <p:nvSpPr>
          <p:cNvPr id="93" name="Snip Diagonal Corner Rectangle 92"/>
          <p:cNvSpPr/>
          <p:nvPr/>
        </p:nvSpPr>
        <p:spPr>
          <a:xfrm>
            <a:off x="7065239" y="1702796"/>
            <a:ext cx="1356477" cy="602011"/>
          </a:xfrm>
          <a:prstGeom prst="snip2DiagRect">
            <a:avLst/>
          </a:prstGeom>
          <a:noFill/>
          <a:ln w="9525" cap="flat" cmpd="sng" algn="ctr">
            <a:solidFill>
              <a:srgbClr val="FFFFFF"/>
            </a:solidFill>
            <a:prstDash val="solid"/>
          </a:ln>
          <a:effectLst/>
        </p:spPr>
        <p:txBody>
          <a:bodyPr lIns="0" tIns="0" rIns="0" bIns="0" rtlCol="0" anchor="ctr"/>
          <a:lstStyle/>
          <a:p>
            <a:pPr algn="ctr" defTabSz="912114">
              <a:defRPr/>
            </a:pPr>
            <a:r>
              <a:rPr lang="en-US" sz="1100" kern="0" dirty="0" err="1">
                <a:solidFill>
                  <a:srgbClr val="FFFFFF"/>
                </a:solidFill>
              </a:rPr>
              <a:t>IoT</a:t>
            </a:r>
            <a:r>
              <a:rPr lang="en-US" sz="1100" kern="0" dirty="0">
                <a:solidFill>
                  <a:srgbClr val="FFFFFF"/>
                </a:solidFill>
              </a:rPr>
              <a:t> Data Management</a:t>
            </a:r>
          </a:p>
        </p:txBody>
      </p:sp>
      <p:sp>
        <p:nvSpPr>
          <p:cNvPr id="94" name="Snip Diagonal Corner Rectangle 93"/>
          <p:cNvSpPr/>
          <p:nvPr/>
        </p:nvSpPr>
        <p:spPr>
          <a:xfrm flipH="1">
            <a:off x="8535594" y="1702796"/>
            <a:ext cx="1345506" cy="602011"/>
          </a:xfrm>
          <a:prstGeom prst="snip2DiagRect">
            <a:avLst/>
          </a:prstGeom>
          <a:noFill/>
          <a:ln w="9525" cap="flat" cmpd="sng" algn="ctr">
            <a:solidFill>
              <a:srgbClr val="FFFFFF"/>
            </a:solidFill>
            <a:prstDash val="solid"/>
          </a:ln>
          <a:effectLst/>
        </p:spPr>
        <p:txBody>
          <a:bodyPr lIns="0" tIns="0" rIns="0" bIns="0" rtlCol="0" anchor="ctr"/>
          <a:lstStyle/>
          <a:p>
            <a:pPr algn="ctr" defTabSz="912114">
              <a:defRPr/>
            </a:pPr>
            <a:r>
              <a:rPr lang="en-US" sz="1100" kern="0" dirty="0">
                <a:solidFill>
                  <a:prstClr val="white"/>
                </a:solidFill>
              </a:rPr>
              <a:t>Extensible Design </a:t>
            </a:r>
            <a:endParaRPr lang="en-US" sz="1100" strike="sngStrike" kern="0" dirty="0">
              <a:solidFill>
                <a:prstClr val="white"/>
              </a:solidFill>
            </a:endParaRPr>
          </a:p>
        </p:txBody>
      </p:sp>
      <p:sp>
        <p:nvSpPr>
          <p:cNvPr id="95" name="Snip Diagonal Corner Rectangle 94"/>
          <p:cNvSpPr/>
          <p:nvPr/>
        </p:nvSpPr>
        <p:spPr>
          <a:xfrm>
            <a:off x="8535595" y="1044902"/>
            <a:ext cx="1356477" cy="602011"/>
          </a:xfrm>
          <a:prstGeom prst="snip2DiagRect">
            <a:avLst/>
          </a:prstGeom>
          <a:noFill/>
          <a:ln w="9525" cap="flat" cmpd="sng" algn="ctr">
            <a:solidFill>
              <a:srgbClr val="FFFFFF"/>
            </a:solidFill>
            <a:prstDash val="solid"/>
          </a:ln>
          <a:effectLst/>
        </p:spPr>
        <p:txBody>
          <a:bodyPr lIns="0" tIns="0" rIns="0" bIns="0" rtlCol="0" anchor="ctr"/>
          <a:lstStyle/>
          <a:p>
            <a:pPr algn="ctr">
              <a:defRPr/>
            </a:pPr>
            <a:r>
              <a:rPr lang="en-US" sz="1100" kern="0" dirty="0">
                <a:solidFill>
                  <a:srgbClr val="FFFFFF"/>
                </a:solidFill>
              </a:rPr>
              <a:t>Reporting and</a:t>
            </a:r>
            <a:br>
              <a:rPr lang="en-US" sz="1100" kern="0" dirty="0">
                <a:solidFill>
                  <a:srgbClr val="FFFFFF"/>
                </a:solidFill>
              </a:rPr>
            </a:br>
            <a:r>
              <a:rPr lang="en-US" sz="1100" kern="0" dirty="0">
                <a:solidFill>
                  <a:srgbClr val="FFFFFF"/>
                </a:solidFill>
              </a:rPr>
              <a:t>Basic Analytics</a:t>
            </a:r>
          </a:p>
        </p:txBody>
      </p:sp>
      <p:sp>
        <p:nvSpPr>
          <p:cNvPr id="96" name="TextBox 95"/>
          <p:cNvSpPr txBox="1"/>
          <p:nvPr/>
        </p:nvSpPr>
        <p:spPr>
          <a:xfrm>
            <a:off x="5426147" y="794996"/>
            <a:ext cx="1317462" cy="441943"/>
          </a:xfrm>
          <a:prstGeom prst="rect">
            <a:avLst/>
          </a:prstGeom>
          <a:noFill/>
        </p:spPr>
        <p:txBody>
          <a:bodyPr wrap="square" lIns="0" tIns="0" rIns="0" bIns="0" rtlCol="0">
            <a:spAutoFit/>
          </a:bodyPr>
          <a:lstStyle/>
          <a:p>
            <a:pPr algn="ctr"/>
            <a:r>
              <a:rPr lang="en-US" sz="1397" dirty="0">
                <a:solidFill>
                  <a:schemeClr val="accent4"/>
                </a:solidFill>
              </a:rPr>
              <a:t>Application Enablement</a:t>
            </a:r>
          </a:p>
        </p:txBody>
      </p:sp>
      <p:grpSp>
        <p:nvGrpSpPr>
          <p:cNvPr id="97" name="Group 96"/>
          <p:cNvGrpSpPr/>
          <p:nvPr/>
        </p:nvGrpSpPr>
        <p:grpSpPr>
          <a:xfrm>
            <a:off x="5519362" y="1217155"/>
            <a:ext cx="1153278" cy="1328017"/>
            <a:chOff x="5519362" y="2290577"/>
            <a:chExt cx="1153278" cy="1328017"/>
          </a:xfrm>
        </p:grpSpPr>
        <p:grpSp>
          <p:nvGrpSpPr>
            <p:cNvPr id="98" name="Group 97"/>
            <p:cNvGrpSpPr/>
            <p:nvPr/>
          </p:nvGrpSpPr>
          <p:grpSpPr>
            <a:xfrm>
              <a:off x="5519362" y="2290577"/>
              <a:ext cx="1153278" cy="1328017"/>
              <a:chOff x="5517931" y="2287752"/>
              <a:chExt cx="1156138" cy="1331310"/>
            </a:xfrm>
          </p:grpSpPr>
          <p:sp>
            <p:nvSpPr>
              <p:cNvPr id="100" name="Hexagon 99"/>
              <p:cNvSpPr/>
              <p:nvPr/>
            </p:nvSpPr>
            <p:spPr>
              <a:xfrm rot="5400000">
                <a:off x="5430345" y="2375338"/>
                <a:ext cx="1331310" cy="1156138"/>
              </a:xfrm>
              <a:prstGeom prst="hexagon">
                <a:avLst>
                  <a:gd name="adj" fmla="val 29546"/>
                  <a:gd name="vf" fmla="val 115470"/>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95" dirty="0">
                  <a:solidFill>
                    <a:schemeClr val="bg1"/>
                  </a:solidFill>
                </a:endParaRPr>
              </a:p>
            </p:txBody>
          </p:sp>
          <p:sp>
            <p:nvSpPr>
              <p:cNvPr id="101" name="Hexagon 100"/>
              <p:cNvSpPr/>
              <p:nvPr/>
            </p:nvSpPr>
            <p:spPr>
              <a:xfrm rot="5400000">
                <a:off x="5667413" y="2581213"/>
                <a:ext cx="857175" cy="744388"/>
              </a:xfrm>
              <a:prstGeom prst="hexagon">
                <a:avLst>
                  <a:gd name="adj" fmla="val 29546"/>
                  <a:gd name="vf" fmla="val 115470"/>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95" dirty="0">
                  <a:solidFill>
                    <a:schemeClr val="bg1"/>
                  </a:solidFill>
                </a:endParaRPr>
              </a:p>
            </p:txBody>
          </p:sp>
          <p:grpSp>
            <p:nvGrpSpPr>
              <p:cNvPr id="102" name="Group 101"/>
              <p:cNvGrpSpPr/>
              <p:nvPr/>
            </p:nvGrpSpPr>
            <p:grpSpPr>
              <a:xfrm>
                <a:off x="5854953" y="2642730"/>
                <a:ext cx="482094" cy="591480"/>
                <a:chOff x="4064692" y="2603149"/>
                <a:chExt cx="482094" cy="591480"/>
              </a:xfrm>
            </p:grpSpPr>
            <p:grpSp>
              <p:nvGrpSpPr>
                <p:cNvPr id="103" name="Group 102"/>
                <p:cNvGrpSpPr/>
                <p:nvPr/>
              </p:nvGrpSpPr>
              <p:grpSpPr>
                <a:xfrm>
                  <a:off x="4203563" y="2787015"/>
                  <a:ext cx="204352" cy="238978"/>
                  <a:chOff x="5991224" y="2787015"/>
                  <a:chExt cx="204352" cy="238978"/>
                </a:xfrm>
                <a:solidFill>
                  <a:schemeClr val="bg1"/>
                </a:solidFill>
              </p:grpSpPr>
              <p:sp>
                <p:nvSpPr>
                  <p:cNvPr id="106" name="Isosceles Triangle 105"/>
                  <p:cNvSpPr/>
                  <p:nvPr/>
                </p:nvSpPr>
                <p:spPr>
                  <a:xfrm rot="5400000">
                    <a:off x="5986527" y="2862431"/>
                    <a:ext cx="97541" cy="8814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95" dirty="0">
                      <a:solidFill>
                        <a:schemeClr val="bg1"/>
                      </a:solidFill>
                    </a:endParaRPr>
                  </a:p>
                </p:txBody>
              </p:sp>
              <p:sp>
                <p:nvSpPr>
                  <p:cNvPr id="107" name="Diamond 106"/>
                  <p:cNvSpPr/>
                  <p:nvPr/>
                </p:nvSpPr>
                <p:spPr>
                  <a:xfrm>
                    <a:off x="5998844" y="2787015"/>
                    <a:ext cx="188595" cy="11010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95" dirty="0">
                      <a:solidFill>
                        <a:schemeClr val="bg1"/>
                      </a:solidFill>
                    </a:endParaRPr>
                  </a:p>
                </p:txBody>
              </p:sp>
              <p:sp>
                <p:nvSpPr>
                  <p:cNvPr id="108" name="Diamond 107"/>
                  <p:cNvSpPr/>
                  <p:nvPr/>
                </p:nvSpPr>
                <p:spPr>
                  <a:xfrm>
                    <a:off x="5998844" y="2915887"/>
                    <a:ext cx="188595" cy="11010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95" dirty="0">
                      <a:solidFill>
                        <a:schemeClr val="bg1"/>
                      </a:solidFill>
                    </a:endParaRPr>
                  </a:p>
                </p:txBody>
              </p:sp>
              <p:sp>
                <p:nvSpPr>
                  <p:cNvPr id="109" name="Isosceles Triangle 108"/>
                  <p:cNvSpPr/>
                  <p:nvPr/>
                </p:nvSpPr>
                <p:spPr>
                  <a:xfrm rot="16200000" flipH="1">
                    <a:off x="6102732" y="2862431"/>
                    <a:ext cx="97541" cy="8814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95" dirty="0">
                      <a:solidFill>
                        <a:schemeClr val="bg1"/>
                      </a:solidFill>
                    </a:endParaRPr>
                  </a:p>
                </p:txBody>
              </p:sp>
            </p:grpSp>
            <p:sp>
              <p:nvSpPr>
                <p:cNvPr id="104" name="TextBox 103"/>
                <p:cNvSpPr txBox="1"/>
                <p:nvPr/>
              </p:nvSpPr>
              <p:spPr>
                <a:xfrm>
                  <a:off x="4120132" y="2603149"/>
                  <a:ext cx="371212" cy="184675"/>
                </a:xfrm>
                <a:prstGeom prst="rect">
                  <a:avLst/>
                </a:prstGeom>
                <a:noFill/>
              </p:spPr>
              <p:txBody>
                <a:bodyPr wrap="none" lIns="0" tIns="0" rIns="0" bIns="0" rtlCol="0">
                  <a:spAutoFit/>
                </a:bodyPr>
                <a:lstStyle/>
                <a:p>
                  <a:pPr algn="ctr"/>
                  <a:r>
                    <a:rPr lang="en-US" sz="1197" dirty="0">
                      <a:solidFill>
                        <a:schemeClr val="bg1"/>
                      </a:solidFill>
                    </a:rPr>
                    <a:t>thing</a:t>
                  </a:r>
                </a:p>
              </p:txBody>
            </p:sp>
            <p:sp>
              <p:nvSpPr>
                <p:cNvPr id="105" name="TextBox 104"/>
                <p:cNvSpPr txBox="1"/>
                <p:nvPr/>
              </p:nvSpPr>
              <p:spPr>
                <a:xfrm>
                  <a:off x="4064692" y="3009954"/>
                  <a:ext cx="482094" cy="184675"/>
                </a:xfrm>
                <a:prstGeom prst="rect">
                  <a:avLst/>
                </a:prstGeom>
                <a:noFill/>
              </p:spPr>
              <p:txBody>
                <a:bodyPr wrap="none" lIns="0" tIns="0" rIns="0" bIns="0" rtlCol="0">
                  <a:spAutoFit/>
                </a:bodyPr>
                <a:lstStyle/>
                <a:p>
                  <a:pPr algn="ctr"/>
                  <a:r>
                    <a:rPr lang="en-US" sz="1197" dirty="0">
                      <a:solidFill>
                        <a:schemeClr val="bg1"/>
                      </a:solidFill>
                    </a:rPr>
                    <a:t>model</a:t>
                  </a:r>
                </a:p>
              </p:txBody>
            </p:sp>
          </p:grpSp>
        </p:grpSp>
        <p:sp>
          <p:nvSpPr>
            <p:cNvPr id="99" name="TextBox 98"/>
            <p:cNvSpPr txBox="1"/>
            <p:nvPr/>
          </p:nvSpPr>
          <p:spPr>
            <a:xfrm>
              <a:off x="5935885" y="3372401"/>
              <a:ext cx="319715" cy="184209"/>
            </a:xfrm>
            <a:prstGeom prst="rect">
              <a:avLst/>
            </a:prstGeom>
            <a:noFill/>
          </p:spPr>
          <p:txBody>
            <a:bodyPr wrap="square" lIns="0" tIns="0" rIns="0" bIns="0" rtlCol="0">
              <a:spAutoFit/>
            </a:bodyPr>
            <a:lstStyle/>
            <a:p>
              <a:pPr algn="ctr"/>
              <a:r>
                <a:rPr lang="en-US" sz="1197" dirty="0">
                  <a:solidFill>
                    <a:schemeClr val="bg2"/>
                  </a:solidFill>
                </a:rPr>
                <a:t>API</a:t>
              </a:r>
            </a:p>
          </p:txBody>
        </p:sp>
      </p:grpSp>
    </p:spTree>
    <p:extLst>
      <p:ext uri="{BB962C8B-B14F-4D97-AF65-F5344CB8AC3E}">
        <p14:creationId xmlns:p14="http://schemas.microsoft.com/office/powerpoint/2010/main" val="2571874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984942" y="455148"/>
            <a:ext cx="6222120" cy="689420"/>
          </a:xfrm>
        </p:spPr>
        <p:txBody>
          <a:bodyPr/>
          <a:lstStyle/>
          <a:p>
            <a:r>
              <a:rPr lang="en-US" dirty="0" err="1"/>
              <a:t>ThingWorx</a:t>
            </a:r>
            <a:r>
              <a:rPr lang="en-US" dirty="0"/>
              <a:t> in </a:t>
            </a:r>
            <a:r>
              <a:rPr lang="en-US" dirty="0" err="1"/>
              <a:t>acatech</a:t>
            </a:r>
            <a:r>
              <a:rPr lang="en-US" dirty="0"/>
              <a:t> industry 4.0 maturity journey </a:t>
            </a:r>
          </a:p>
        </p:txBody>
      </p:sp>
      <p:sp>
        <p:nvSpPr>
          <p:cNvPr id="11" name="Content Placeholder 10"/>
          <p:cNvSpPr>
            <a:spLocks noGrp="1"/>
          </p:cNvSpPr>
          <p:nvPr>
            <p:ph sz="half" idx="2"/>
          </p:nvPr>
        </p:nvSpPr>
        <p:spPr>
          <a:xfrm>
            <a:off x="2984942" y="1811891"/>
            <a:ext cx="6222120" cy="5145885"/>
          </a:xfrm>
        </p:spPr>
        <p:txBody>
          <a:bodyPr/>
          <a:lstStyle/>
          <a:p>
            <a:r>
              <a:rPr lang="en-US" dirty="0" smtClean="0"/>
              <a:t>PLM &amp; </a:t>
            </a:r>
            <a:r>
              <a:rPr lang="en-US" dirty="0" err="1" smtClean="0"/>
              <a:t>IoT</a:t>
            </a:r>
            <a:r>
              <a:rPr lang="en-US" dirty="0"/>
              <a:t>:</a:t>
            </a:r>
            <a:r>
              <a:rPr lang="en-US" dirty="0" smtClean="0"/>
              <a:t> Windchill &amp; </a:t>
            </a:r>
            <a:r>
              <a:rPr lang="en-US" dirty="0" err="1" smtClean="0"/>
              <a:t>ThingWorx</a:t>
            </a:r>
            <a:endParaRPr lang="ru-RU" dirty="0" smtClean="0"/>
          </a:p>
          <a:p>
            <a:r>
              <a:rPr lang="en-US" dirty="0" smtClean="0"/>
              <a:t>Industry </a:t>
            </a:r>
            <a:r>
              <a:rPr lang="en-US" dirty="0" smtClean="0"/>
              <a:t>4.0 Maturity Index by </a:t>
            </a:r>
            <a:r>
              <a:rPr lang="en-US" dirty="0" err="1" smtClean="0"/>
              <a:t>acatech</a:t>
            </a:r>
            <a:endParaRPr lang="en-US" dirty="0" smtClean="0"/>
          </a:p>
          <a:p>
            <a:r>
              <a:rPr lang="en-US" dirty="0" smtClean="0"/>
              <a:t>Maturity Step </a:t>
            </a:r>
            <a:r>
              <a:rPr lang="en-US" dirty="0" smtClean="0"/>
              <a:t>2: Connectivity</a:t>
            </a:r>
          </a:p>
          <a:p>
            <a:r>
              <a:rPr lang="en-US" dirty="0"/>
              <a:t>Maturity Step </a:t>
            </a:r>
            <a:r>
              <a:rPr lang="en-US" dirty="0" smtClean="0"/>
              <a:t>3: Visibility</a:t>
            </a:r>
          </a:p>
          <a:p>
            <a:r>
              <a:rPr lang="en-US" dirty="0"/>
              <a:t>Maturity Step </a:t>
            </a:r>
            <a:r>
              <a:rPr lang="en-US" dirty="0" smtClean="0"/>
              <a:t>4: Transparency</a:t>
            </a:r>
          </a:p>
          <a:p>
            <a:r>
              <a:rPr lang="en-US" dirty="0"/>
              <a:t>Maturity Step </a:t>
            </a:r>
            <a:r>
              <a:rPr lang="en-US" dirty="0" smtClean="0"/>
              <a:t>5: Predictability</a:t>
            </a:r>
          </a:p>
          <a:p>
            <a:r>
              <a:rPr lang="en-US" dirty="0"/>
              <a:t>Maturity Step </a:t>
            </a:r>
            <a:r>
              <a:rPr lang="en-US" dirty="0" smtClean="0"/>
              <a:t>6: </a:t>
            </a:r>
            <a:r>
              <a:rPr lang="en-US" dirty="0" smtClean="0"/>
              <a:t>Adaptability</a:t>
            </a:r>
            <a:endParaRPr lang="en-US" dirty="0" smtClean="0"/>
          </a:p>
          <a:p>
            <a:pPr marL="0" indent="0">
              <a:buNone/>
            </a:pPr>
            <a:endParaRPr lang="en-US" dirty="0"/>
          </a:p>
        </p:txBody>
      </p:sp>
    </p:spTree>
    <p:extLst>
      <p:ext uri="{BB962C8B-B14F-4D97-AF65-F5344CB8AC3E}">
        <p14:creationId xmlns:p14="http://schemas.microsoft.com/office/powerpoint/2010/main" val="43110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87226" y="1824384"/>
            <a:ext cx="3396729"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defPPr>
              <a:defRPr lang="en-US"/>
            </a:defPPr>
            <a:lvl1pPr marL="0" algn="l" defTabSz="1088246" rtl="0" eaLnBrk="1" latinLnBrk="0" hangingPunct="1">
              <a:defRPr sz="2100" kern="1200">
                <a:solidFill>
                  <a:schemeClr val="tx1"/>
                </a:solidFill>
                <a:latin typeface="+mn-lt"/>
                <a:ea typeface="+mn-ea"/>
                <a:cs typeface="+mn-cs"/>
              </a:defRPr>
            </a:lvl1pPr>
            <a:lvl2pPr marL="544122" algn="l" defTabSz="1088246" rtl="0" eaLnBrk="1" latinLnBrk="0" hangingPunct="1">
              <a:defRPr sz="2100" kern="1200">
                <a:solidFill>
                  <a:schemeClr val="tx1"/>
                </a:solidFill>
                <a:latin typeface="+mn-lt"/>
                <a:ea typeface="+mn-ea"/>
                <a:cs typeface="+mn-cs"/>
              </a:defRPr>
            </a:lvl2pPr>
            <a:lvl3pPr marL="1088246" algn="l" defTabSz="1088246" rtl="0" eaLnBrk="1" latinLnBrk="0" hangingPunct="1">
              <a:defRPr sz="2100" kern="1200">
                <a:solidFill>
                  <a:schemeClr val="tx1"/>
                </a:solidFill>
                <a:latin typeface="+mn-lt"/>
                <a:ea typeface="+mn-ea"/>
                <a:cs typeface="+mn-cs"/>
              </a:defRPr>
            </a:lvl3pPr>
            <a:lvl4pPr marL="1632368" algn="l" defTabSz="1088246" rtl="0" eaLnBrk="1" latinLnBrk="0" hangingPunct="1">
              <a:defRPr sz="2100" kern="1200">
                <a:solidFill>
                  <a:schemeClr val="tx1"/>
                </a:solidFill>
                <a:latin typeface="+mn-lt"/>
                <a:ea typeface="+mn-ea"/>
                <a:cs typeface="+mn-cs"/>
              </a:defRPr>
            </a:lvl4pPr>
            <a:lvl5pPr marL="2176490" algn="l" defTabSz="1088246" rtl="0" eaLnBrk="1" latinLnBrk="0" hangingPunct="1">
              <a:defRPr sz="2100" kern="1200">
                <a:solidFill>
                  <a:schemeClr val="tx1"/>
                </a:solidFill>
                <a:latin typeface="+mn-lt"/>
                <a:ea typeface="+mn-ea"/>
                <a:cs typeface="+mn-cs"/>
              </a:defRPr>
            </a:lvl5pPr>
            <a:lvl6pPr marL="2720613" algn="l" defTabSz="1088246" rtl="0" eaLnBrk="1" latinLnBrk="0" hangingPunct="1">
              <a:defRPr sz="2100" kern="1200">
                <a:solidFill>
                  <a:schemeClr val="tx1"/>
                </a:solidFill>
                <a:latin typeface="+mn-lt"/>
                <a:ea typeface="+mn-ea"/>
                <a:cs typeface="+mn-cs"/>
              </a:defRPr>
            </a:lvl6pPr>
            <a:lvl7pPr marL="3264735" algn="l" defTabSz="1088246" rtl="0" eaLnBrk="1" latinLnBrk="0" hangingPunct="1">
              <a:defRPr sz="2100" kern="1200">
                <a:solidFill>
                  <a:schemeClr val="tx1"/>
                </a:solidFill>
                <a:latin typeface="+mn-lt"/>
                <a:ea typeface="+mn-ea"/>
                <a:cs typeface="+mn-cs"/>
              </a:defRPr>
            </a:lvl7pPr>
            <a:lvl8pPr marL="3808859" algn="l" defTabSz="1088246" rtl="0" eaLnBrk="1" latinLnBrk="0" hangingPunct="1">
              <a:defRPr sz="2100" kern="1200">
                <a:solidFill>
                  <a:schemeClr val="tx1"/>
                </a:solidFill>
                <a:latin typeface="+mn-lt"/>
                <a:ea typeface="+mn-ea"/>
                <a:cs typeface="+mn-cs"/>
              </a:defRPr>
            </a:lvl8pPr>
            <a:lvl9pPr marL="4352981" algn="l" defTabSz="1088246" rtl="0" eaLnBrk="1" latinLnBrk="0" hangingPunct="1">
              <a:defRPr sz="2100" kern="1200">
                <a:solidFill>
                  <a:schemeClr val="tx1"/>
                </a:solidFill>
                <a:latin typeface="+mn-lt"/>
                <a:ea typeface="+mn-ea"/>
                <a:cs typeface="+mn-cs"/>
              </a:defRPr>
            </a:lvl9pPr>
          </a:lstStyle>
          <a:p>
            <a:pPr fontAlgn="ctr"/>
            <a:r>
              <a:rPr lang="en-US" b="1" dirty="0">
                <a:solidFill>
                  <a:schemeClr val="bg2">
                    <a:lumMod val="50000"/>
                  </a:schemeClr>
                </a:solidFill>
              </a:rPr>
              <a:t>Free to download</a:t>
            </a:r>
          </a:p>
          <a:p>
            <a:pPr fontAlgn="ctr"/>
            <a:r>
              <a:rPr lang="en-US" sz="1400" b="1" dirty="0">
                <a:solidFill>
                  <a:srgbClr val="FFFFFF"/>
                </a:solidFill>
              </a:rPr>
              <a:t>Simple </a:t>
            </a:r>
            <a:r>
              <a:rPr lang="en-US" sz="1400" b="1" dirty="0" smtClean="0">
                <a:solidFill>
                  <a:srgbClr val="FFFFFF"/>
                </a:solidFill>
              </a:rPr>
              <a:t>access </a:t>
            </a:r>
            <a:r>
              <a:rPr lang="en-US" sz="1400" b="1" dirty="0">
                <a:solidFill>
                  <a:srgbClr val="FFFFFF"/>
                </a:solidFill>
              </a:rPr>
              <a:t>via </a:t>
            </a:r>
            <a:r>
              <a:rPr lang="en-US" sz="1400" b="1" dirty="0" smtClean="0">
                <a:solidFill>
                  <a:srgbClr val="FFFFFF"/>
                </a:solidFill>
              </a:rPr>
              <a:t>App stores</a:t>
            </a:r>
            <a:endParaRPr lang="en-US" sz="1400" dirty="0">
              <a:solidFill>
                <a:srgbClr val="FFFFFF"/>
              </a:solidFill>
            </a:endParaRPr>
          </a:p>
        </p:txBody>
      </p:sp>
      <p:sp>
        <p:nvSpPr>
          <p:cNvPr id="5" name="Rectangle 4"/>
          <p:cNvSpPr>
            <a:spLocks noChangeArrowheads="1"/>
          </p:cNvSpPr>
          <p:nvPr/>
        </p:nvSpPr>
        <p:spPr bwMode="auto">
          <a:xfrm>
            <a:off x="569382" y="2750403"/>
            <a:ext cx="34324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defPPr>
              <a:defRPr lang="en-US"/>
            </a:defPPr>
            <a:lvl1pPr marL="0" algn="l" defTabSz="1088246" rtl="0" eaLnBrk="1" latinLnBrk="0" hangingPunct="1">
              <a:defRPr sz="2100" kern="1200">
                <a:solidFill>
                  <a:schemeClr val="tx1"/>
                </a:solidFill>
                <a:latin typeface="+mn-lt"/>
                <a:ea typeface="+mn-ea"/>
                <a:cs typeface="+mn-cs"/>
              </a:defRPr>
            </a:lvl1pPr>
            <a:lvl2pPr marL="544122" algn="l" defTabSz="1088246" rtl="0" eaLnBrk="1" latinLnBrk="0" hangingPunct="1">
              <a:defRPr sz="2100" kern="1200">
                <a:solidFill>
                  <a:schemeClr val="tx1"/>
                </a:solidFill>
                <a:latin typeface="+mn-lt"/>
                <a:ea typeface="+mn-ea"/>
                <a:cs typeface="+mn-cs"/>
              </a:defRPr>
            </a:lvl2pPr>
            <a:lvl3pPr marL="1088246" algn="l" defTabSz="1088246" rtl="0" eaLnBrk="1" latinLnBrk="0" hangingPunct="1">
              <a:defRPr sz="2100" kern="1200">
                <a:solidFill>
                  <a:schemeClr val="tx1"/>
                </a:solidFill>
                <a:latin typeface="+mn-lt"/>
                <a:ea typeface="+mn-ea"/>
                <a:cs typeface="+mn-cs"/>
              </a:defRPr>
            </a:lvl3pPr>
            <a:lvl4pPr marL="1632368" algn="l" defTabSz="1088246" rtl="0" eaLnBrk="1" latinLnBrk="0" hangingPunct="1">
              <a:defRPr sz="2100" kern="1200">
                <a:solidFill>
                  <a:schemeClr val="tx1"/>
                </a:solidFill>
                <a:latin typeface="+mn-lt"/>
                <a:ea typeface="+mn-ea"/>
                <a:cs typeface="+mn-cs"/>
              </a:defRPr>
            </a:lvl4pPr>
            <a:lvl5pPr marL="2176490" algn="l" defTabSz="1088246" rtl="0" eaLnBrk="1" latinLnBrk="0" hangingPunct="1">
              <a:defRPr sz="2100" kern="1200">
                <a:solidFill>
                  <a:schemeClr val="tx1"/>
                </a:solidFill>
                <a:latin typeface="+mn-lt"/>
                <a:ea typeface="+mn-ea"/>
                <a:cs typeface="+mn-cs"/>
              </a:defRPr>
            </a:lvl5pPr>
            <a:lvl6pPr marL="2720613" algn="l" defTabSz="1088246" rtl="0" eaLnBrk="1" latinLnBrk="0" hangingPunct="1">
              <a:defRPr sz="2100" kern="1200">
                <a:solidFill>
                  <a:schemeClr val="tx1"/>
                </a:solidFill>
                <a:latin typeface="+mn-lt"/>
                <a:ea typeface="+mn-ea"/>
                <a:cs typeface="+mn-cs"/>
              </a:defRPr>
            </a:lvl6pPr>
            <a:lvl7pPr marL="3264735" algn="l" defTabSz="1088246" rtl="0" eaLnBrk="1" latinLnBrk="0" hangingPunct="1">
              <a:defRPr sz="2100" kern="1200">
                <a:solidFill>
                  <a:schemeClr val="tx1"/>
                </a:solidFill>
                <a:latin typeface="+mn-lt"/>
                <a:ea typeface="+mn-ea"/>
                <a:cs typeface="+mn-cs"/>
              </a:defRPr>
            </a:lvl7pPr>
            <a:lvl8pPr marL="3808859" algn="l" defTabSz="1088246" rtl="0" eaLnBrk="1" latinLnBrk="0" hangingPunct="1">
              <a:defRPr sz="2100" kern="1200">
                <a:solidFill>
                  <a:schemeClr val="tx1"/>
                </a:solidFill>
                <a:latin typeface="+mn-lt"/>
                <a:ea typeface="+mn-ea"/>
                <a:cs typeface="+mn-cs"/>
              </a:defRPr>
            </a:lvl8pPr>
            <a:lvl9pPr marL="4352981" algn="l" defTabSz="1088246" rtl="0" eaLnBrk="1" latinLnBrk="0" hangingPunct="1">
              <a:defRPr sz="2100" kern="1200">
                <a:solidFill>
                  <a:schemeClr val="tx1"/>
                </a:solidFill>
                <a:latin typeface="+mn-lt"/>
                <a:ea typeface="+mn-ea"/>
                <a:cs typeface="+mn-cs"/>
              </a:defRPr>
            </a:lvl9pPr>
          </a:lstStyle>
          <a:p>
            <a:pPr fontAlgn="ctr"/>
            <a:r>
              <a:rPr lang="en-US" sz="2000" b="1" dirty="0" smtClean="0">
                <a:solidFill>
                  <a:schemeClr val="bg2">
                    <a:lumMod val="50000"/>
                  </a:schemeClr>
                </a:solidFill>
              </a:rPr>
              <a:t>Window to Experience</a:t>
            </a:r>
            <a:endParaRPr lang="en-US" sz="2000" b="1" dirty="0">
              <a:solidFill>
                <a:schemeClr val="bg2">
                  <a:lumMod val="50000"/>
                </a:schemeClr>
              </a:solidFill>
            </a:endParaRPr>
          </a:p>
          <a:p>
            <a:pPr fontAlgn="ctr"/>
            <a:r>
              <a:rPr lang="en-US" sz="1400" b="1" dirty="0">
                <a:solidFill>
                  <a:srgbClr val="FFFFFF"/>
                </a:solidFill>
              </a:rPr>
              <a:t>Display </a:t>
            </a:r>
            <a:r>
              <a:rPr lang="en-US" sz="1400" b="1" dirty="0" smtClean="0">
                <a:solidFill>
                  <a:srgbClr val="FFFFFF"/>
                </a:solidFill>
              </a:rPr>
              <a:t>contextualized </a:t>
            </a:r>
            <a:r>
              <a:rPr lang="en-US" sz="1400" b="1" dirty="0">
                <a:solidFill>
                  <a:srgbClr val="FFFFFF"/>
                </a:solidFill>
              </a:rPr>
              <a:t>content and 3D engineering </a:t>
            </a:r>
            <a:r>
              <a:rPr lang="en-US" sz="1400" b="1" dirty="0" smtClean="0">
                <a:solidFill>
                  <a:srgbClr val="FFFFFF"/>
                </a:solidFill>
              </a:rPr>
              <a:t>data</a:t>
            </a:r>
            <a:endParaRPr lang="en-US" sz="1400" b="1" dirty="0">
              <a:solidFill>
                <a:srgbClr val="FFFFFF"/>
              </a:solidFill>
            </a:endParaRPr>
          </a:p>
        </p:txBody>
      </p:sp>
      <p:sp>
        <p:nvSpPr>
          <p:cNvPr id="6" name="Rectangle 5"/>
          <p:cNvSpPr>
            <a:spLocks noChangeArrowheads="1"/>
          </p:cNvSpPr>
          <p:nvPr/>
        </p:nvSpPr>
        <p:spPr bwMode="auto">
          <a:xfrm>
            <a:off x="569380" y="3962400"/>
            <a:ext cx="3279048"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defPPr>
              <a:defRPr lang="en-US"/>
            </a:defPPr>
            <a:lvl1pPr marL="0" algn="l" defTabSz="1088246" rtl="0" eaLnBrk="1" latinLnBrk="0" hangingPunct="1">
              <a:defRPr sz="2100" kern="1200">
                <a:solidFill>
                  <a:schemeClr val="tx1"/>
                </a:solidFill>
                <a:latin typeface="+mn-lt"/>
                <a:ea typeface="+mn-ea"/>
                <a:cs typeface="+mn-cs"/>
              </a:defRPr>
            </a:lvl1pPr>
            <a:lvl2pPr marL="544122" algn="l" defTabSz="1088246" rtl="0" eaLnBrk="1" latinLnBrk="0" hangingPunct="1">
              <a:defRPr sz="2100" kern="1200">
                <a:solidFill>
                  <a:schemeClr val="tx1"/>
                </a:solidFill>
                <a:latin typeface="+mn-lt"/>
                <a:ea typeface="+mn-ea"/>
                <a:cs typeface="+mn-cs"/>
              </a:defRPr>
            </a:lvl2pPr>
            <a:lvl3pPr marL="1088246" algn="l" defTabSz="1088246" rtl="0" eaLnBrk="1" latinLnBrk="0" hangingPunct="1">
              <a:defRPr sz="2100" kern="1200">
                <a:solidFill>
                  <a:schemeClr val="tx1"/>
                </a:solidFill>
                <a:latin typeface="+mn-lt"/>
                <a:ea typeface="+mn-ea"/>
                <a:cs typeface="+mn-cs"/>
              </a:defRPr>
            </a:lvl3pPr>
            <a:lvl4pPr marL="1632368" algn="l" defTabSz="1088246" rtl="0" eaLnBrk="1" latinLnBrk="0" hangingPunct="1">
              <a:defRPr sz="2100" kern="1200">
                <a:solidFill>
                  <a:schemeClr val="tx1"/>
                </a:solidFill>
                <a:latin typeface="+mn-lt"/>
                <a:ea typeface="+mn-ea"/>
                <a:cs typeface="+mn-cs"/>
              </a:defRPr>
            </a:lvl4pPr>
            <a:lvl5pPr marL="2176490" algn="l" defTabSz="1088246" rtl="0" eaLnBrk="1" latinLnBrk="0" hangingPunct="1">
              <a:defRPr sz="2100" kern="1200">
                <a:solidFill>
                  <a:schemeClr val="tx1"/>
                </a:solidFill>
                <a:latin typeface="+mn-lt"/>
                <a:ea typeface="+mn-ea"/>
                <a:cs typeface="+mn-cs"/>
              </a:defRPr>
            </a:lvl5pPr>
            <a:lvl6pPr marL="2720613" algn="l" defTabSz="1088246" rtl="0" eaLnBrk="1" latinLnBrk="0" hangingPunct="1">
              <a:defRPr sz="2100" kern="1200">
                <a:solidFill>
                  <a:schemeClr val="tx1"/>
                </a:solidFill>
                <a:latin typeface="+mn-lt"/>
                <a:ea typeface="+mn-ea"/>
                <a:cs typeface="+mn-cs"/>
              </a:defRPr>
            </a:lvl6pPr>
            <a:lvl7pPr marL="3264735" algn="l" defTabSz="1088246" rtl="0" eaLnBrk="1" latinLnBrk="0" hangingPunct="1">
              <a:defRPr sz="2100" kern="1200">
                <a:solidFill>
                  <a:schemeClr val="tx1"/>
                </a:solidFill>
                <a:latin typeface="+mn-lt"/>
                <a:ea typeface="+mn-ea"/>
                <a:cs typeface="+mn-cs"/>
              </a:defRPr>
            </a:lvl7pPr>
            <a:lvl8pPr marL="3808859" algn="l" defTabSz="1088246" rtl="0" eaLnBrk="1" latinLnBrk="0" hangingPunct="1">
              <a:defRPr sz="2100" kern="1200">
                <a:solidFill>
                  <a:schemeClr val="tx1"/>
                </a:solidFill>
                <a:latin typeface="+mn-lt"/>
                <a:ea typeface="+mn-ea"/>
                <a:cs typeface="+mn-cs"/>
              </a:defRPr>
            </a:lvl8pPr>
            <a:lvl9pPr marL="4352981" algn="l" defTabSz="1088246" rtl="0" eaLnBrk="1" latinLnBrk="0" hangingPunct="1">
              <a:defRPr sz="2100" kern="1200">
                <a:solidFill>
                  <a:schemeClr val="tx1"/>
                </a:solidFill>
                <a:latin typeface="+mn-lt"/>
                <a:ea typeface="+mn-ea"/>
                <a:cs typeface="+mn-cs"/>
              </a:defRPr>
            </a:lvl9pPr>
          </a:lstStyle>
          <a:p>
            <a:pPr fontAlgn="ctr"/>
            <a:r>
              <a:rPr lang="en-US" b="1" dirty="0">
                <a:solidFill>
                  <a:schemeClr val="bg2">
                    <a:lumMod val="50000"/>
                  </a:schemeClr>
                </a:solidFill>
              </a:rPr>
              <a:t>Internet of Things</a:t>
            </a:r>
          </a:p>
          <a:p>
            <a:r>
              <a:rPr lang="en-US" sz="1400" b="1" dirty="0">
                <a:solidFill>
                  <a:srgbClr val="FFFFFF"/>
                </a:solidFill>
              </a:rPr>
              <a:t>Display real-time IoT data on your mobile </a:t>
            </a:r>
            <a:r>
              <a:rPr lang="en-US" sz="1400" b="1" dirty="0" smtClean="0">
                <a:solidFill>
                  <a:srgbClr val="FFFFFF"/>
                </a:solidFill>
              </a:rPr>
              <a:t>device </a:t>
            </a:r>
            <a:endParaRPr lang="en-US" sz="1400" dirty="0">
              <a:solidFill>
                <a:srgbClr val="FFFFFF"/>
              </a:solidFill>
            </a:endParaRPr>
          </a:p>
        </p:txBody>
      </p:sp>
      <p:sp>
        <p:nvSpPr>
          <p:cNvPr id="7" name="Rectangle 6"/>
          <p:cNvSpPr>
            <a:spLocks noChangeArrowheads="1"/>
          </p:cNvSpPr>
          <p:nvPr/>
        </p:nvSpPr>
        <p:spPr bwMode="auto">
          <a:xfrm>
            <a:off x="569380" y="5103864"/>
            <a:ext cx="32790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defPPr>
              <a:defRPr lang="en-US"/>
            </a:defPPr>
            <a:lvl1pPr marL="0" algn="l" defTabSz="1088246" rtl="0" eaLnBrk="1" latinLnBrk="0" hangingPunct="1">
              <a:defRPr sz="2100" kern="1200">
                <a:solidFill>
                  <a:schemeClr val="tx1"/>
                </a:solidFill>
                <a:latin typeface="+mn-lt"/>
                <a:ea typeface="+mn-ea"/>
                <a:cs typeface="+mn-cs"/>
              </a:defRPr>
            </a:lvl1pPr>
            <a:lvl2pPr marL="544122" algn="l" defTabSz="1088246" rtl="0" eaLnBrk="1" latinLnBrk="0" hangingPunct="1">
              <a:defRPr sz="2100" kern="1200">
                <a:solidFill>
                  <a:schemeClr val="tx1"/>
                </a:solidFill>
                <a:latin typeface="+mn-lt"/>
                <a:ea typeface="+mn-ea"/>
                <a:cs typeface="+mn-cs"/>
              </a:defRPr>
            </a:lvl2pPr>
            <a:lvl3pPr marL="1088246" algn="l" defTabSz="1088246" rtl="0" eaLnBrk="1" latinLnBrk="0" hangingPunct="1">
              <a:defRPr sz="2100" kern="1200">
                <a:solidFill>
                  <a:schemeClr val="tx1"/>
                </a:solidFill>
                <a:latin typeface="+mn-lt"/>
                <a:ea typeface="+mn-ea"/>
                <a:cs typeface="+mn-cs"/>
              </a:defRPr>
            </a:lvl3pPr>
            <a:lvl4pPr marL="1632368" algn="l" defTabSz="1088246" rtl="0" eaLnBrk="1" latinLnBrk="0" hangingPunct="1">
              <a:defRPr sz="2100" kern="1200">
                <a:solidFill>
                  <a:schemeClr val="tx1"/>
                </a:solidFill>
                <a:latin typeface="+mn-lt"/>
                <a:ea typeface="+mn-ea"/>
                <a:cs typeface="+mn-cs"/>
              </a:defRPr>
            </a:lvl4pPr>
            <a:lvl5pPr marL="2176490" algn="l" defTabSz="1088246" rtl="0" eaLnBrk="1" latinLnBrk="0" hangingPunct="1">
              <a:defRPr sz="2100" kern="1200">
                <a:solidFill>
                  <a:schemeClr val="tx1"/>
                </a:solidFill>
                <a:latin typeface="+mn-lt"/>
                <a:ea typeface="+mn-ea"/>
                <a:cs typeface="+mn-cs"/>
              </a:defRPr>
            </a:lvl5pPr>
            <a:lvl6pPr marL="2720613" algn="l" defTabSz="1088246" rtl="0" eaLnBrk="1" latinLnBrk="0" hangingPunct="1">
              <a:defRPr sz="2100" kern="1200">
                <a:solidFill>
                  <a:schemeClr val="tx1"/>
                </a:solidFill>
                <a:latin typeface="+mn-lt"/>
                <a:ea typeface="+mn-ea"/>
                <a:cs typeface="+mn-cs"/>
              </a:defRPr>
            </a:lvl6pPr>
            <a:lvl7pPr marL="3264735" algn="l" defTabSz="1088246" rtl="0" eaLnBrk="1" latinLnBrk="0" hangingPunct="1">
              <a:defRPr sz="2100" kern="1200">
                <a:solidFill>
                  <a:schemeClr val="tx1"/>
                </a:solidFill>
                <a:latin typeface="+mn-lt"/>
                <a:ea typeface="+mn-ea"/>
                <a:cs typeface="+mn-cs"/>
              </a:defRPr>
            </a:lvl7pPr>
            <a:lvl8pPr marL="3808859" algn="l" defTabSz="1088246" rtl="0" eaLnBrk="1" latinLnBrk="0" hangingPunct="1">
              <a:defRPr sz="2100" kern="1200">
                <a:solidFill>
                  <a:schemeClr val="tx1"/>
                </a:solidFill>
                <a:latin typeface="+mn-lt"/>
                <a:ea typeface="+mn-ea"/>
                <a:cs typeface="+mn-cs"/>
              </a:defRPr>
            </a:lvl8pPr>
            <a:lvl9pPr marL="4352981" algn="l" defTabSz="1088246" rtl="0" eaLnBrk="1" latinLnBrk="0" hangingPunct="1">
              <a:defRPr sz="2100" kern="1200">
                <a:solidFill>
                  <a:schemeClr val="tx1"/>
                </a:solidFill>
                <a:latin typeface="+mn-lt"/>
                <a:ea typeface="+mn-ea"/>
                <a:cs typeface="+mn-cs"/>
              </a:defRPr>
            </a:lvl9pPr>
          </a:lstStyle>
          <a:p>
            <a:pPr fontAlgn="ctr"/>
            <a:r>
              <a:rPr lang="en-US" sz="2000" b="1" dirty="0" smtClean="0">
                <a:solidFill>
                  <a:schemeClr val="bg2">
                    <a:lumMod val="50000"/>
                  </a:schemeClr>
                </a:solidFill>
              </a:rPr>
              <a:t>Many </a:t>
            </a:r>
            <a:r>
              <a:rPr lang="en-US" sz="2000" b="1" dirty="0">
                <a:solidFill>
                  <a:schemeClr val="bg2">
                    <a:lumMod val="50000"/>
                  </a:schemeClr>
                </a:solidFill>
              </a:rPr>
              <a:t>Experiences</a:t>
            </a:r>
          </a:p>
          <a:p>
            <a:r>
              <a:rPr lang="en-US" sz="1400" b="1" dirty="0">
                <a:solidFill>
                  <a:srgbClr val="FFFFFF"/>
                </a:solidFill>
              </a:rPr>
              <a:t>One </a:t>
            </a:r>
            <a:r>
              <a:rPr lang="en-US" sz="1400" b="1" dirty="0" smtClean="0">
                <a:solidFill>
                  <a:srgbClr val="FFFFFF"/>
                </a:solidFill>
              </a:rPr>
              <a:t>app </a:t>
            </a:r>
            <a:r>
              <a:rPr lang="en-US" sz="1400" b="1" dirty="0">
                <a:solidFill>
                  <a:srgbClr val="FFFFFF"/>
                </a:solidFill>
              </a:rPr>
              <a:t>enables the deployment of all </a:t>
            </a:r>
            <a:r>
              <a:rPr lang="en-US" sz="1400" b="1" dirty="0" smtClean="0">
                <a:solidFill>
                  <a:srgbClr val="FFFFFF"/>
                </a:solidFill>
              </a:rPr>
              <a:t>experiences</a:t>
            </a:r>
            <a:endParaRPr lang="en-US" sz="1400" dirty="0">
              <a:solidFill>
                <a:srgbClr val="FFFFFF"/>
              </a:solidFill>
            </a:endParaRPr>
          </a:p>
        </p:txBody>
      </p:sp>
      <p:pic>
        <p:nvPicPr>
          <p:cNvPr id="8" name="Picture 7"/>
          <p:cNvPicPr>
            <a:picLocks noChangeAspect="1"/>
          </p:cNvPicPr>
          <p:nvPr/>
        </p:nvPicPr>
        <p:blipFill rotWithShape="1">
          <a:blip r:embed="rId2"/>
          <a:srcRect l="2205"/>
          <a:stretch/>
        </p:blipFill>
        <p:spPr>
          <a:xfrm>
            <a:off x="6172200" y="304800"/>
            <a:ext cx="4004752" cy="6225491"/>
          </a:xfrm>
          <a:prstGeom prst="rect">
            <a:avLst/>
          </a:prstGeom>
        </p:spPr>
      </p:pic>
      <p:pic>
        <p:nvPicPr>
          <p:cNvPr id="9" name="Picture 8" descr="thingworx view-K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393" y="717449"/>
            <a:ext cx="3557016" cy="487680"/>
          </a:xfrm>
          <a:prstGeom prst="rect">
            <a:avLst/>
          </a:prstGeom>
        </p:spPr>
      </p:pic>
    </p:spTree>
    <p:extLst>
      <p:ext uri="{BB962C8B-B14F-4D97-AF65-F5344CB8AC3E}">
        <p14:creationId xmlns:p14="http://schemas.microsoft.com/office/powerpoint/2010/main" val="4094187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r>
              <a:rPr lang="en-US" dirty="0" smtClean="0"/>
              <a:t>Real-time alert dashboard</a:t>
            </a:r>
          </a:p>
          <a:p>
            <a:r>
              <a:rPr lang="en-US" dirty="0" smtClean="0"/>
              <a:t>Historic alert summary</a:t>
            </a:r>
          </a:p>
          <a:p>
            <a:r>
              <a:rPr lang="en-US" dirty="0" smtClean="0"/>
              <a:t>Sort </a:t>
            </a:r>
            <a:r>
              <a:rPr lang="en-US" dirty="0"/>
              <a:t>and filter</a:t>
            </a:r>
          </a:p>
          <a:p>
            <a:r>
              <a:rPr lang="en-US" dirty="0" smtClean="0"/>
              <a:t>Alert acknowledgement</a:t>
            </a:r>
          </a:p>
          <a:p>
            <a:pPr lvl="1"/>
            <a:r>
              <a:rPr lang="en-US" dirty="0" smtClean="0"/>
              <a:t>Individual alert(s)</a:t>
            </a:r>
          </a:p>
          <a:p>
            <a:pPr lvl="1"/>
            <a:r>
              <a:rPr lang="en-US" dirty="0" smtClean="0"/>
              <a:t>All alerts</a:t>
            </a:r>
            <a:endParaRPr lang="en-US" dirty="0"/>
          </a:p>
          <a:p>
            <a:r>
              <a:rPr lang="en-US" dirty="0" smtClean="0"/>
              <a:t>Individual alert detail and history</a:t>
            </a:r>
          </a:p>
          <a:p>
            <a:r>
              <a:rPr lang="en-US" dirty="0" smtClean="0"/>
              <a:t>Integration to Asset Management</a:t>
            </a:r>
          </a:p>
        </p:txBody>
      </p:sp>
      <p:sp>
        <p:nvSpPr>
          <p:cNvPr id="4" name="Title 3"/>
          <p:cNvSpPr>
            <a:spLocks noGrp="1"/>
          </p:cNvSpPr>
          <p:nvPr>
            <p:ph type="title"/>
          </p:nvPr>
        </p:nvSpPr>
        <p:spPr/>
        <p:txBody>
          <a:bodyPr/>
          <a:lstStyle/>
          <a:p>
            <a:r>
              <a:rPr lang="en-US" dirty="0"/>
              <a:t>ALERT </a:t>
            </a:r>
            <a:r>
              <a:rPr lang="en-US" dirty="0" smtClean="0"/>
              <a:t>management Features</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914400"/>
            <a:ext cx="5175250"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3700" y="1828800"/>
            <a:ext cx="6718300" cy="249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3700" y="4038600"/>
            <a:ext cx="6718300"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493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4694637" y="1837678"/>
            <a:ext cx="7082577" cy="5477522"/>
          </a:xfrm>
        </p:spPr>
        <p:txBody>
          <a:bodyPr anchor="t"/>
          <a:lstStyle/>
          <a:p>
            <a:r>
              <a:rPr lang="en-US" b="1" dirty="0" smtClean="0">
                <a:solidFill>
                  <a:schemeClr val="accent1"/>
                </a:solidFill>
              </a:rPr>
              <a:t>Monitors and learns from your Things in real time. </a:t>
            </a:r>
            <a:r>
              <a:rPr lang="en-US" dirty="0" smtClean="0"/>
              <a:t>Uses machine learning technology to learn,  in real-time, what “normal” state is for every data stream or Thing that is monitored or “watched”.</a:t>
            </a:r>
          </a:p>
          <a:p>
            <a:r>
              <a:rPr lang="en-US" b="1" dirty="0" smtClean="0">
                <a:solidFill>
                  <a:schemeClr val="accent1"/>
                </a:solidFill>
              </a:rPr>
              <a:t>Rules Free. </a:t>
            </a:r>
            <a:r>
              <a:rPr lang="en-US" dirty="0" smtClean="0"/>
              <a:t>Does </a:t>
            </a:r>
            <a:r>
              <a:rPr lang="en-US" dirty="0"/>
              <a:t>not </a:t>
            </a:r>
            <a:r>
              <a:rPr lang="en-US" dirty="0" smtClean="0"/>
              <a:t>depend on pre-defined rules or configuration </a:t>
            </a:r>
            <a:r>
              <a:rPr lang="en-US" dirty="0"/>
              <a:t>to </a:t>
            </a:r>
            <a:r>
              <a:rPr lang="en-US" dirty="0" smtClean="0"/>
              <a:t>understand normal and abnormal state for a Thing. Learns from observing the Thing itself, with artificial intelligence.</a:t>
            </a:r>
            <a:endParaRPr lang="en-US" dirty="0"/>
          </a:p>
          <a:p>
            <a:r>
              <a:rPr lang="en-US" b="1" dirty="0" smtClean="0">
                <a:solidFill>
                  <a:schemeClr val="accent1"/>
                </a:solidFill>
              </a:rPr>
              <a:t>Easy to Integrate into Solutions. </a:t>
            </a:r>
            <a:r>
              <a:rPr lang="en-US" dirty="0" smtClean="0"/>
              <a:t>Simple to integrate the output of real time anomaly detection into a solution for developers to help users or systems to take action.</a:t>
            </a:r>
          </a:p>
          <a:p>
            <a:endParaRPr lang="en-US" dirty="0"/>
          </a:p>
        </p:txBody>
      </p:sp>
      <p:sp>
        <p:nvSpPr>
          <p:cNvPr id="3" name="Title 2"/>
          <p:cNvSpPr>
            <a:spLocks noGrp="1"/>
          </p:cNvSpPr>
          <p:nvPr>
            <p:ph type="title"/>
          </p:nvPr>
        </p:nvSpPr>
        <p:spPr>
          <a:xfrm>
            <a:off x="430546" y="2541746"/>
            <a:ext cx="3271299" cy="1772793"/>
          </a:xfrm>
        </p:spPr>
        <p:txBody>
          <a:bodyPr/>
          <a:lstStyle/>
          <a:p>
            <a:r>
              <a:rPr lang="en-US" dirty="0" smtClean="0"/>
              <a:t>REAL TIME INTELLIGENT ANOMALY DETECTION</a:t>
            </a:r>
            <a:endParaRPr lang="en-US" dirty="0"/>
          </a:p>
        </p:txBody>
      </p:sp>
      <p:pic>
        <p:nvPicPr>
          <p:cNvPr id="4" name="Picture 3" descr="thingworx thingwatcher-cmyk.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4637" y="1115568"/>
            <a:ext cx="5827776" cy="484632"/>
          </a:xfrm>
          <a:prstGeom prst="rect">
            <a:avLst/>
          </a:prstGeom>
        </p:spPr>
      </p:pic>
      <p:sp>
        <p:nvSpPr>
          <p:cNvPr id="5" name="TextBox 4"/>
          <p:cNvSpPr txBox="1"/>
          <p:nvPr/>
        </p:nvSpPr>
        <p:spPr>
          <a:xfrm>
            <a:off x="8617413" y="6324600"/>
            <a:ext cx="3810000" cy="215444"/>
          </a:xfrm>
          <a:prstGeom prst="rect">
            <a:avLst/>
          </a:prstGeom>
          <a:noFill/>
        </p:spPr>
        <p:txBody>
          <a:bodyPr wrap="square" lIns="0" tIns="0" rIns="0" bIns="0" rtlCol="0">
            <a:spAutoFit/>
          </a:bodyPr>
          <a:lstStyle/>
          <a:p>
            <a:r>
              <a:rPr lang="en-US" sz="1400" dirty="0" smtClean="0"/>
              <a:t>*</a:t>
            </a:r>
            <a:r>
              <a:rPr lang="en-US" sz="1400" dirty="0" err="1" smtClean="0"/>
              <a:t>ThingWatcher</a:t>
            </a:r>
            <a:r>
              <a:rPr lang="en-US" sz="1400" dirty="0" smtClean="0"/>
              <a:t> currently in BETA</a:t>
            </a:r>
          </a:p>
        </p:txBody>
      </p:sp>
    </p:spTree>
    <p:extLst>
      <p:ext uri="{BB962C8B-B14F-4D97-AF65-F5344CB8AC3E}">
        <p14:creationId xmlns:p14="http://schemas.microsoft.com/office/powerpoint/2010/main" val="282399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p:txBody>
          <a:bodyPr/>
          <a:lstStyle/>
          <a:p>
            <a:endParaRPr lang="en-US" dirty="0"/>
          </a:p>
        </p:txBody>
      </p:sp>
      <p:sp>
        <p:nvSpPr>
          <p:cNvPr id="5" name="Title 4"/>
          <p:cNvSpPr>
            <a:spLocks noGrp="1"/>
          </p:cNvSpPr>
          <p:nvPr>
            <p:ph type="title"/>
          </p:nvPr>
        </p:nvSpPr>
        <p:spPr>
          <a:xfrm>
            <a:off x="430546" y="2541746"/>
            <a:ext cx="3558358" cy="1772793"/>
          </a:xfrm>
        </p:spPr>
        <p:txBody>
          <a:bodyPr/>
          <a:lstStyle/>
          <a:p>
            <a:r>
              <a:rPr lang="en-US" dirty="0"/>
              <a:t>Industry </a:t>
            </a:r>
            <a:r>
              <a:rPr lang="en-US" dirty="0"/>
              <a:t>4.0</a:t>
            </a:r>
            <a:br>
              <a:rPr lang="en-US" dirty="0"/>
            </a:br>
            <a:r>
              <a:rPr lang="en-US" dirty="0"/>
              <a:t>MATURITY</a:t>
            </a:r>
            <a:r>
              <a:rPr lang="en-US" dirty="0"/>
              <a:t/>
            </a:r>
            <a:br>
              <a:rPr lang="en-US" dirty="0"/>
            </a:br>
            <a:r>
              <a:rPr lang="en-US" dirty="0"/>
              <a:t>STEP </a:t>
            </a:r>
            <a:r>
              <a:rPr lang="en-US" dirty="0" smtClean="0"/>
              <a:t>4:</a:t>
            </a:r>
            <a:r>
              <a:rPr lang="en-US" dirty="0"/>
              <a:t/>
            </a:r>
            <a:br>
              <a:rPr lang="en-US" dirty="0"/>
            </a:br>
            <a:r>
              <a:rPr lang="en-US" dirty="0" smtClean="0"/>
              <a:t>TRANSPARENCY</a:t>
            </a:r>
            <a:endParaRPr lang="en-US" dirty="0"/>
          </a:p>
        </p:txBody>
      </p:sp>
      <p:sp>
        <p:nvSpPr>
          <p:cNvPr id="7" name="Ellipse 84"/>
          <p:cNvSpPr/>
          <p:nvPr/>
        </p:nvSpPr>
        <p:spPr>
          <a:xfrm>
            <a:off x="6355215" y="1358819"/>
            <a:ext cx="4394901" cy="4404846"/>
          </a:xfrm>
          <a:prstGeom prst="ellipse">
            <a:avLst/>
          </a:prstGeom>
          <a:noFill/>
          <a:ln w="38100">
            <a:solidFill>
              <a:srgbClr val="FFFFFF">
                <a:lumMod val="65000"/>
              </a:srgbClr>
            </a:solidFill>
            <a:round/>
            <a:headEnd/>
            <a:tailEnd/>
          </a:ln>
          <a:effectLst/>
        </p:spPr>
        <p:txBody>
          <a:bodyPr rot="0" spcFirstLastPara="0" vertOverflow="overflow" horzOverflow="overflow" vert="horz" wrap="square" lIns="44296" tIns="22148" rIns="44296" bIns="22148" numCol="1" spcCol="0" rtlCol="0" fromWordArt="0" anchor="ctr" anchorCtr="0" forceAA="0" compatLnSpc="1">
            <a:prstTxWarp prst="textNoShape">
              <a:avLst/>
            </a:prstTxWarp>
            <a:noAutofit/>
          </a:bodyPr>
          <a:lstStyle/>
          <a:p>
            <a:pPr algn="ctr" defTabSz="843457"/>
            <a:endParaRPr lang="en-US" sz="1200" kern="0" dirty="0">
              <a:solidFill>
                <a:sysClr val="windowText" lastClr="000000"/>
              </a:solidFill>
              <a:latin typeface="Arial" panose="020B0604020202020204" pitchFamily="34" charset="0"/>
              <a:cs typeface="Arial" panose="020B0604020202020204" pitchFamily="34" charset="0"/>
            </a:endParaRPr>
          </a:p>
        </p:txBody>
      </p:sp>
      <p:sp>
        <p:nvSpPr>
          <p:cNvPr id="8" name="Ellipse 403"/>
          <p:cNvSpPr>
            <a:spLocks noChangeAspect="1"/>
          </p:cNvSpPr>
          <p:nvPr/>
        </p:nvSpPr>
        <p:spPr bwMode="auto">
          <a:xfrm>
            <a:off x="6469549" y="1478942"/>
            <a:ext cx="4166230" cy="4164601"/>
          </a:xfrm>
          <a:prstGeom prst="ellipse">
            <a:avLst/>
          </a:prstGeom>
          <a:solidFill>
            <a:srgbClr val="5A7FA8"/>
          </a:solidFill>
          <a:ln w="25400">
            <a:noFill/>
            <a:prstDash val="sysDash"/>
            <a:round/>
            <a:headEnd/>
            <a:tailEnd/>
          </a:ln>
          <a:effectLst/>
          <a:extLst/>
        </p:spPr>
        <p:txBody>
          <a:bodyPr rot="0" spcFirstLastPara="0" vertOverflow="overflow" horzOverflow="overflow" vert="horz" wrap="square" lIns="40803" tIns="20399" rIns="40803" bIns="20399" numCol="1" spcCol="0" rtlCol="0" fromWordArt="0" anchor="ctr" anchorCtr="0" forceAA="0" compatLnSpc="1">
            <a:prstTxWarp prst="textNoShape">
              <a:avLst/>
            </a:prstTxWarp>
            <a:noAutofit/>
          </a:bodyPr>
          <a:lstStyle/>
          <a:p>
            <a:pPr algn="ctr" defTabSz="843457">
              <a:defRPr/>
            </a:pPr>
            <a:endParaRPr lang="en-US" sz="1200" b="1" kern="0" dirty="0">
              <a:solidFill>
                <a:sysClr val="windowText" lastClr="000000"/>
              </a:solidFill>
              <a:latin typeface="Arial" panose="020B0604020202020204" pitchFamily="34" charset="0"/>
              <a:cs typeface="Arial" panose="020B0604020202020204" pitchFamily="34" charset="0"/>
            </a:endParaRPr>
          </a:p>
        </p:txBody>
      </p:sp>
      <p:sp>
        <p:nvSpPr>
          <p:cNvPr id="9" name="Ellipse 404"/>
          <p:cNvSpPr>
            <a:spLocks noChangeAspect="1"/>
          </p:cNvSpPr>
          <p:nvPr/>
        </p:nvSpPr>
        <p:spPr bwMode="auto">
          <a:xfrm>
            <a:off x="6816734" y="1825992"/>
            <a:ext cx="3471858" cy="3470501"/>
          </a:xfrm>
          <a:prstGeom prst="ellipse">
            <a:avLst/>
          </a:prstGeom>
          <a:solidFill>
            <a:srgbClr val="7997B9"/>
          </a:solidFill>
          <a:ln w="25400">
            <a:noFill/>
            <a:prstDash val="sysDash"/>
            <a:round/>
            <a:headEnd/>
            <a:tailEnd/>
          </a:ln>
          <a:effectLst/>
          <a:extLst/>
        </p:spPr>
        <p:txBody>
          <a:bodyPr rot="0" spcFirstLastPara="0" vertOverflow="overflow" horzOverflow="overflow" vert="horz" wrap="square" lIns="40803" tIns="20399" rIns="40803" bIns="20399" numCol="1" spcCol="0" rtlCol="0" fromWordArt="0" anchor="ctr" anchorCtr="0" forceAA="0" compatLnSpc="1">
            <a:prstTxWarp prst="textNoShape">
              <a:avLst/>
            </a:prstTxWarp>
            <a:noAutofit/>
          </a:bodyPr>
          <a:lstStyle/>
          <a:p>
            <a:pPr algn="ctr" defTabSz="843457">
              <a:defRPr/>
            </a:pPr>
            <a:endParaRPr lang="en-US" sz="1200" b="1" kern="0" dirty="0">
              <a:solidFill>
                <a:sysClr val="windowText" lastClr="000000"/>
              </a:solidFill>
              <a:latin typeface="Arial" panose="020B0604020202020204" pitchFamily="34" charset="0"/>
              <a:cs typeface="Arial" panose="020B0604020202020204" pitchFamily="34" charset="0"/>
            </a:endParaRPr>
          </a:p>
        </p:txBody>
      </p:sp>
      <p:sp>
        <p:nvSpPr>
          <p:cNvPr id="10" name="Ellipse 405"/>
          <p:cNvSpPr>
            <a:spLocks noChangeAspect="1"/>
          </p:cNvSpPr>
          <p:nvPr/>
        </p:nvSpPr>
        <p:spPr bwMode="auto">
          <a:xfrm>
            <a:off x="7163927" y="2173043"/>
            <a:ext cx="2777488" cy="2776400"/>
          </a:xfrm>
          <a:prstGeom prst="ellipse">
            <a:avLst/>
          </a:prstGeom>
          <a:solidFill>
            <a:srgbClr val="5A7FA8">
              <a:lumMod val="60000"/>
              <a:lumOff val="40000"/>
            </a:srgbClr>
          </a:solidFill>
          <a:ln w="25400">
            <a:noFill/>
            <a:prstDash val="sysDash"/>
            <a:round/>
            <a:headEnd/>
            <a:tailEnd/>
          </a:ln>
          <a:effectLst/>
          <a:extLst/>
        </p:spPr>
        <p:txBody>
          <a:bodyPr rot="0" spcFirstLastPara="0" vertOverflow="overflow" horzOverflow="overflow" vert="horz" wrap="square" lIns="40803" tIns="20399" rIns="40803" bIns="20399" numCol="1" spcCol="0" rtlCol="0" fromWordArt="0" anchor="ctr" anchorCtr="0" forceAA="0" compatLnSpc="1">
            <a:prstTxWarp prst="textNoShape">
              <a:avLst/>
            </a:prstTxWarp>
            <a:noAutofit/>
          </a:bodyPr>
          <a:lstStyle/>
          <a:p>
            <a:pPr algn="ctr" defTabSz="843457">
              <a:defRPr/>
            </a:pPr>
            <a:endParaRPr lang="en-US" sz="1200" b="1" kern="0" dirty="0">
              <a:solidFill>
                <a:sysClr val="windowText" lastClr="000000"/>
              </a:solidFill>
              <a:latin typeface="Arial" panose="020B0604020202020204" pitchFamily="34" charset="0"/>
              <a:cs typeface="Arial" panose="020B0604020202020204" pitchFamily="34" charset="0"/>
            </a:endParaRPr>
          </a:p>
        </p:txBody>
      </p:sp>
      <p:sp>
        <p:nvSpPr>
          <p:cNvPr id="11" name="Ellipse 406"/>
          <p:cNvSpPr>
            <a:spLocks noChangeAspect="1"/>
          </p:cNvSpPr>
          <p:nvPr/>
        </p:nvSpPr>
        <p:spPr bwMode="auto">
          <a:xfrm>
            <a:off x="7511114" y="2498504"/>
            <a:ext cx="2083113" cy="2125474"/>
          </a:xfrm>
          <a:prstGeom prst="ellipse">
            <a:avLst/>
          </a:prstGeom>
          <a:solidFill>
            <a:srgbClr val="5A7FA8">
              <a:lumMod val="40000"/>
              <a:lumOff val="60000"/>
            </a:srgbClr>
          </a:solidFill>
          <a:ln w="25400">
            <a:noFill/>
            <a:prstDash val="sysDash"/>
            <a:round/>
            <a:headEnd/>
            <a:tailEnd/>
          </a:ln>
          <a:effectLst/>
          <a:extLst/>
        </p:spPr>
        <p:txBody>
          <a:bodyPr rot="0" spcFirstLastPara="0" vertOverflow="overflow" horzOverflow="overflow" vert="horz" wrap="square" lIns="40803" tIns="20399" rIns="40803" bIns="20399" numCol="1" spcCol="0" rtlCol="0" fromWordArt="0" anchor="ctr" anchorCtr="0" forceAA="0" compatLnSpc="1">
            <a:prstTxWarp prst="textNoShape">
              <a:avLst/>
            </a:prstTxWarp>
            <a:noAutofit/>
          </a:bodyPr>
          <a:lstStyle/>
          <a:p>
            <a:pPr algn="ctr" defTabSz="843457">
              <a:defRPr/>
            </a:pPr>
            <a:r>
              <a:rPr lang="en-US" sz="1200" b="1" kern="0" dirty="0">
                <a:solidFill>
                  <a:sysClr val="windowText" lastClr="000000"/>
                </a:solidFill>
                <a:latin typeface="Arial" panose="020B0604020202020204" pitchFamily="34" charset="0"/>
                <a:cs typeface="Arial" panose="020B0604020202020204" pitchFamily="34" charset="0"/>
              </a:rPr>
              <a:t>&lt;&lt;&lt;&lt;&lt;</a:t>
            </a:r>
          </a:p>
        </p:txBody>
      </p:sp>
      <p:sp>
        <p:nvSpPr>
          <p:cNvPr id="12" name="Ellipse 407"/>
          <p:cNvSpPr>
            <a:spLocks noChangeAspect="1"/>
          </p:cNvSpPr>
          <p:nvPr/>
        </p:nvSpPr>
        <p:spPr bwMode="auto">
          <a:xfrm>
            <a:off x="7858296" y="2867142"/>
            <a:ext cx="1388744" cy="1388200"/>
          </a:xfrm>
          <a:prstGeom prst="ellipse">
            <a:avLst/>
          </a:prstGeom>
          <a:solidFill>
            <a:srgbClr val="5A7FA8">
              <a:lumMod val="20000"/>
              <a:lumOff val="80000"/>
            </a:srgbClr>
          </a:solidFill>
          <a:ln w="25400">
            <a:noFill/>
            <a:prstDash val="sysDash"/>
            <a:round/>
            <a:headEnd/>
            <a:tailEnd/>
          </a:ln>
          <a:effectLst/>
          <a:extLst/>
        </p:spPr>
        <p:txBody>
          <a:bodyPr rot="0" spcFirstLastPara="0" vertOverflow="overflow" horzOverflow="overflow" vert="horz" wrap="square" lIns="40803" tIns="20399" rIns="40803" bIns="20399" numCol="1" spcCol="0" rtlCol="0" fromWordArt="0" anchor="ctr" anchorCtr="0" forceAA="0" compatLnSpc="1">
            <a:prstTxWarp prst="textNoShape">
              <a:avLst/>
            </a:prstTxWarp>
            <a:noAutofit/>
          </a:bodyPr>
          <a:lstStyle/>
          <a:p>
            <a:pPr algn="ctr" defTabSz="843457">
              <a:defRPr/>
            </a:pPr>
            <a:r>
              <a:rPr lang="en-US" sz="1200" b="1" kern="0" dirty="0">
                <a:solidFill>
                  <a:sysClr val="windowText" lastClr="000000"/>
                </a:solidFill>
                <a:latin typeface="Arial" panose="020B0604020202020204" pitchFamily="34" charset="0"/>
                <a:cs typeface="Arial" panose="020B0604020202020204" pitchFamily="34" charset="0"/>
              </a:rPr>
              <a:t>&lt;</a:t>
            </a:r>
          </a:p>
        </p:txBody>
      </p:sp>
      <p:sp>
        <p:nvSpPr>
          <p:cNvPr id="13" name="Gleichschenkliges Dreieck 65"/>
          <p:cNvSpPr/>
          <p:nvPr/>
        </p:nvSpPr>
        <p:spPr bwMode="auto">
          <a:xfrm rot="14440156">
            <a:off x="8409327" y="1733725"/>
            <a:ext cx="2225874" cy="2498184"/>
          </a:xfrm>
          <a:custGeom>
            <a:avLst/>
            <a:gdLst>
              <a:gd name="connsiteX0" fmla="*/ 0 w 2964798"/>
              <a:gd name="connsiteY0" fmla="*/ 2706172 h 2706172"/>
              <a:gd name="connsiteX1" fmla="*/ 1482399 w 2964798"/>
              <a:gd name="connsiteY1" fmla="*/ 0 h 2706172"/>
              <a:gd name="connsiteX2" fmla="*/ 2964798 w 2964798"/>
              <a:gd name="connsiteY2" fmla="*/ 2706172 h 2706172"/>
              <a:gd name="connsiteX3" fmla="*/ 0 w 2964798"/>
              <a:gd name="connsiteY3" fmla="*/ 2706172 h 2706172"/>
              <a:gd name="connsiteX0" fmla="*/ 0 w 2964798"/>
              <a:gd name="connsiteY0" fmla="*/ 2706172 h 2706172"/>
              <a:gd name="connsiteX1" fmla="*/ 357309 w 2964798"/>
              <a:gd name="connsiteY1" fmla="*/ 2055761 h 2706172"/>
              <a:gd name="connsiteX2" fmla="*/ 1482399 w 2964798"/>
              <a:gd name="connsiteY2" fmla="*/ 0 h 2706172"/>
              <a:gd name="connsiteX3" fmla="*/ 2964798 w 2964798"/>
              <a:gd name="connsiteY3" fmla="*/ 2706172 h 2706172"/>
              <a:gd name="connsiteX4" fmla="*/ 0 w 2964798"/>
              <a:gd name="connsiteY4" fmla="*/ 2706172 h 2706172"/>
              <a:gd name="connsiteX0" fmla="*/ 489200 w 2607489"/>
              <a:gd name="connsiteY0" fmla="*/ 2132951 h 2706172"/>
              <a:gd name="connsiteX1" fmla="*/ 0 w 2607489"/>
              <a:gd name="connsiteY1" fmla="*/ 2055761 h 2706172"/>
              <a:gd name="connsiteX2" fmla="*/ 1125090 w 2607489"/>
              <a:gd name="connsiteY2" fmla="*/ 0 h 2706172"/>
              <a:gd name="connsiteX3" fmla="*/ 2607489 w 2607489"/>
              <a:gd name="connsiteY3" fmla="*/ 2706172 h 2706172"/>
              <a:gd name="connsiteX4" fmla="*/ 489200 w 2607489"/>
              <a:gd name="connsiteY4" fmla="*/ 2132951 h 2706172"/>
              <a:gd name="connsiteX0" fmla="*/ 489200 w 2607489"/>
              <a:gd name="connsiteY0" fmla="*/ 2132951 h 2706172"/>
              <a:gd name="connsiteX1" fmla="*/ 0 w 2607489"/>
              <a:gd name="connsiteY1" fmla="*/ 2055761 h 2706172"/>
              <a:gd name="connsiteX2" fmla="*/ 1125090 w 2607489"/>
              <a:gd name="connsiteY2" fmla="*/ 0 h 2706172"/>
              <a:gd name="connsiteX3" fmla="*/ 2271500 w 2607489"/>
              <a:gd name="connsiteY3" fmla="*/ 2081511 h 2706172"/>
              <a:gd name="connsiteX4" fmla="*/ 2607489 w 2607489"/>
              <a:gd name="connsiteY4" fmla="*/ 2706172 h 2706172"/>
              <a:gd name="connsiteX5" fmla="*/ 489200 w 2607489"/>
              <a:gd name="connsiteY5" fmla="*/ 2132951 h 2706172"/>
              <a:gd name="connsiteX0" fmla="*/ 489200 w 2271500"/>
              <a:gd name="connsiteY0" fmla="*/ 2132951 h 2132951"/>
              <a:gd name="connsiteX1" fmla="*/ 0 w 2271500"/>
              <a:gd name="connsiteY1" fmla="*/ 2055761 h 2132951"/>
              <a:gd name="connsiteX2" fmla="*/ 1125090 w 2271500"/>
              <a:gd name="connsiteY2" fmla="*/ 0 h 2132951"/>
              <a:gd name="connsiteX3" fmla="*/ 2271500 w 2271500"/>
              <a:gd name="connsiteY3" fmla="*/ 2081511 h 2132951"/>
              <a:gd name="connsiteX4" fmla="*/ 489200 w 2271500"/>
              <a:gd name="connsiteY4" fmla="*/ 2132951 h 2132951"/>
              <a:gd name="connsiteX0" fmla="*/ 2271500 w 2271500"/>
              <a:gd name="connsiteY0" fmla="*/ 2081511 h 2081511"/>
              <a:gd name="connsiteX1" fmla="*/ 0 w 2271500"/>
              <a:gd name="connsiteY1" fmla="*/ 2055761 h 2081511"/>
              <a:gd name="connsiteX2" fmla="*/ 1125090 w 2271500"/>
              <a:gd name="connsiteY2" fmla="*/ 0 h 2081511"/>
              <a:gd name="connsiteX3" fmla="*/ 2271500 w 2271500"/>
              <a:gd name="connsiteY3" fmla="*/ 2081511 h 2081511"/>
              <a:gd name="connsiteX0" fmla="*/ 2271500 w 2271500"/>
              <a:gd name="connsiteY0" fmla="*/ 2081511 h 2081511"/>
              <a:gd name="connsiteX1" fmla="*/ 1013448 w 2271500"/>
              <a:gd name="connsiteY1" fmla="*/ 2046981 h 2081511"/>
              <a:gd name="connsiteX2" fmla="*/ 0 w 2271500"/>
              <a:gd name="connsiteY2" fmla="*/ 2055761 h 2081511"/>
              <a:gd name="connsiteX3" fmla="*/ 1125090 w 2271500"/>
              <a:gd name="connsiteY3" fmla="*/ 0 h 2081511"/>
              <a:gd name="connsiteX4" fmla="*/ 2271500 w 2271500"/>
              <a:gd name="connsiteY4" fmla="*/ 2081511 h 2081511"/>
              <a:gd name="connsiteX0" fmla="*/ 2271500 w 2271500"/>
              <a:gd name="connsiteY0" fmla="*/ 2081511 h 2336259"/>
              <a:gd name="connsiteX1" fmla="*/ 1025717 w 2271500"/>
              <a:gd name="connsiteY1" fmla="*/ 2336259 h 2336259"/>
              <a:gd name="connsiteX2" fmla="*/ 0 w 2271500"/>
              <a:gd name="connsiteY2" fmla="*/ 2055761 h 2336259"/>
              <a:gd name="connsiteX3" fmla="*/ 1125090 w 2271500"/>
              <a:gd name="connsiteY3" fmla="*/ 0 h 2336259"/>
              <a:gd name="connsiteX4" fmla="*/ 2271500 w 2271500"/>
              <a:gd name="connsiteY4" fmla="*/ 2081511 h 2336259"/>
              <a:gd name="connsiteX0" fmla="*/ 2271500 w 2271500"/>
              <a:gd name="connsiteY0" fmla="*/ 2081511 h 2095082"/>
              <a:gd name="connsiteX1" fmla="*/ 1047603 w 2271500"/>
              <a:gd name="connsiteY1" fmla="*/ 2095082 h 2095082"/>
              <a:gd name="connsiteX2" fmla="*/ 0 w 2271500"/>
              <a:gd name="connsiteY2" fmla="*/ 2055761 h 2095082"/>
              <a:gd name="connsiteX3" fmla="*/ 1125090 w 2271500"/>
              <a:gd name="connsiteY3" fmla="*/ 0 h 2095082"/>
              <a:gd name="connsiteX4" fmla="*/ 2271500 w 2271500"/>
              <a:gd name="connsiteY4" fmla="*/ 2081511 h 2095082"/>
              <a:gd name="connsiteX0" fmla="*/ 2271500 w 2271500"/>
              <a:gd name="connsiteY0" fmla="*/ 2081511 h 2095082"/>
              <a:gd name="connsiteX1" fmla="*/ 1047603 w 2271500"/>
              <a:gd name="connsiteY1" fmla="*/ 2095082 h 2095082"/>
              <a:gd name="connsiteX2" fmla="*/ 385312 w 2271500"/>
              <a:gd name="connsiteY2" fmla="*/ 2061659 h 2095082"/>
              <a:gd name="connsiteX3" fmla="*/ 0 w 2271500"/>
              <a:gd name="connsiteY3" fmla="*/ 2055761 h 2095082"/>
              <a:gd name="connsiteX4" fmla="*/ 1125090 w 2271500"/>
              <a:gd name="connsiteY4" fmla="*/ 0 h 2095082"/>
              <a:gd name="connsiteX5" fmla="*/ 2271500 w 2271500"/>
              <a:gd name="connsiteY5" fmla="*/ 2081511 h 2095082"/>
              <a:gd name="connsiteX0" fmla="*/ 2271500 w 2271500"/>
              <a:gd name="connsiteY0" fmla="*/ 2081511 h 2095082"/>
              <a:gd name="connsiteX1" fmla="*/ 1047603 w 2271500"/>
              <a:gd name="connsiteY1" fmla="*/ 2095082 h 2095082"/>
              <a:gd name="connsiteX2" fmla="*/ 334567 w 2271500"/>
              <a:gd name="connsiteY2" fmla="*/ 1840856 h 2095082"/>
              <a:gd name="connsiteX3" fmla="*/ 0 w 2271500"/>
              <a:gd name="connsiteY3" fmla="*/ 2055761 h 2095082"/>
              <a:gd name="connsiteX4" fmla="*/ 1125090 w 2271500"/>
              <a:gd name="connsiteY4" fmla="*/ 0 h 2095082"/>
              <a:gd name="connsiteX5" fmla="*/ 2271500 w 2271500"/>
              <a:gd name="connsiteY5" fmla="*/ 2081511 h 2095082"/>
              <a:gd name="connsiteX0" fmla="*/ 2271500 w 2271500"/>
              <a:gd name="connsiteY0" fmla="*/ 2081511 h 2095082"/>
              <a:gd name="connsiteX1" fmla="*/ 1047603 w 2271500"/>
              <a:gd name="connsiteY1" fmla="*/ 2095082 h 2095082"/>
              <a:gd name="connsiteX2" fmla="*/ 318435 w 2271500"/>
              <a:gd name="connsiteY2" fmla="*/ 1962899 h 2095082"/>
              <a:gd name="connsiteX3" fmla="*/ 0 w 2271500"/>
              <a:gd name="connsiteY3" fmla="*/ 2055761 h 2095082"/>
              <a:gd name="connsiteX4" fmla="*/ 1125090 w 2271500"/>
              <a:gd name="connsiteY4" fmla="*/ 0 h 2095082"/>
              <a:gd name="connsiteX5" fmla="*/ 2271500 w 2271500"/>
              <a:gd name="connsiteY5" fmla="*/ 2081511 h 2095082"/>
              <a:gd name="connsiteX0" fmla="*/ 2271500 w 2271500"/>
              <a:gd name="connsiteY0" fmla="*/ 2081511 h 2095082"/>
              <a:gd name="connsiteX1" fmla="*/ 1047603 w 2271500"/>
              <a:gd name="connsiteY1" fmla="*/ 2095082 h 2095082"/>
              <a:gd name="connsiteX2" fmla="*/ 318435 w 2271500"/>
              <a:gd name="connsiteY2" fmla="*/ 1962899 h 2095082"/>
              <a:gd name="connsiteX3" fmla="*/ 0 w 2271500"/>
              <a:gd name="connsiteY3" fmla="*/ 2055761 h 2095082"/>
              <a:gd name="connsiteX4" fmla="*/ 1125090 w 2271500"/>
              <a:gd name="connsiteY4" fmla="*/ 0 h 2095082"/>
              <a:gd name="connsiteX5" fmla="*/ 2271500 w 2271500"/>
              <a:gd name="connsiteY5" fmla="*/ 2081511 h 2095082"/>
              <a:gd name="connsiteX0" fmla="*/ 2271500 w 2271500"/>
              <a:gd name="connsiteY0" fmla="*/ 2081511 h 2095082"/>
              <a:gd name="connsiteX1" fmla="*/ 1047603 w 2271500"/>
              <a:gd name="connsiteY1" fmla="*/ 2095082 h 2095082"/>
              <a:gd name="connsiteX2" fmla="*/ 318435 w 2271500"/>
              <a:gd name="connsiteY2" fmla="*/ 1962899 h 2095082"/>
              <a:gd name="connsiteX3" fmla="*/ 0 w 2271500"/>
              <a:gd name="connsiteY3" fmla="*/ 2055761 h 2095082"/>
              <a:gd name="connsiteX4" fmla="*/ 1125090 w 2271500"/>
              <a:gd name="connsiteY4" fmla="*/ 0 h 2095082"/>
              <a:gd name="connsiteX5" fmla="*/ 2271500 w 2271500"/>
              <a:gd name="connsiteY5" fmla="*/ 2081511 h 2095082"/>
              <a:gd name="connsiteX0" fmla="*/ 2271500 w 2271500"/>
              <a:gd name="connsiteY0" fmla="*/ 2081511 h 2185176"/>
              <a:gd name="connsiteX1" fmla="*/ 1005722 w 2271500"/>
              <a:gd name="connsiteY1" fmla="*/ 2185176 h 2185176"/>
              <a:gd name="connsiteX2" fmla="*/ 318435 w 2271500"/>
              <a:gd name="connsiteY2" fmla="*/ 1962899 h 2185176"/>
              <a:gd name="connsiteX3" fmla="*/ 0 w 2271500"/>
              <a:gd name="connsiteY3" fmla="*/ 2055761 h 2185176"/>
              <a:gd name="connsiteX4" fmla="*/ 1125090 w 2271500"/>
              <a:gd name="connsiteY4" fmla="*/ 0 h 2185176"/>
              <a:gd name="connsiteX5" fmla="*/ 2271500 w 2271500"/>
              <a:gd name="connsiteY5" fmla="*/ 2081511 h 2185176"/>
              <a:gd name="connsiteX0" fmla="*/ 2271500 w 2271500"/>
              <a:gd name="connsiteY0" fmla="*/ 2081511 h 2185176"/>
              <a:gd name="connsiteX1" fmla="*/ 1005722 w 2271500"/>
              <a:gd name="connsiteY1" fmla="*/ 2185176 h 2185176"/>
              <a:gd name="connsiteX2" fmla="*/ 367025 w 2271500"/>
              <a:gd name="connsiteY2" fmla="*/ 2016422 h 2185176"/>
              <a:gd name="connsiteX3" fmla="*/ 0 w 2271500"/>
              <a:gd name="connsiteY3" fmla="*/ 2055761 h 2185176"/>
              <a:gd name="connsiteX4" fmla="*/ 1125090 w 2271500"/>
              <a:gd name="connsiteY4" fmla="*/ 0 h 2185176"/>
              <a:gd name="connsiteX5" fmla="*/ 2271500 w 2271500"/>
              <a:gd name="connsiteY5" fmla="*/ 2081511 h 2185176"/>
              <a:gd name="connsiteX0" fmla="*/ 2271500 w 2271500"/>
              <a:gd name="connsiteY0" fmla="*/ 2081511 h 2185176"/>
              <a:gd name="connsiteX1" fmla="*/ 1005722 w 2271500"/>
              <a:gd name="connsiteY1" fmla="*/ 2185176 h 2185176"/>
              <a:gd name="connsiteX2" fmla="*/ 367025 w 2271500"/>
              <a:gd name="connsiteY2" fmla="*/ 2016422 h 2185176"/>
              <a:gd name="connsiteX3" fmla="*/ 0 w 2271500"/>
              <a:gd name="connsiteY3" fmla="*/ 2055761 h 2185176"/>
              <a:gd name="connsiteX4" fmla="*/ 1125090 w 2271500"/>
              <a:gd name="connsiteY4" fmla="*/ 0 h 2185176"/>
              <a:gd name="connsiteX5" fmla="*/ 2271500 w 2271500"/>
              <a:gd name="connsiteY5" fmla="*/ 2081511 h 2185176"/>
              <a:gd name="connsiteX0" fmla="*/ 2271500 w 2271500"/>
              <a:gd name="connsiteY0" fmla="*/ 2081511 h 2185176"/>
              <a:gd name="connsiteX1" fmla="*/ 1005722 w 2271500"/>
              <a:gd name="connsiteY1" fmla="*/ 2185176 h 2185176"/>
              <a:gd name="connsiteX2" fmla="*/ 367025 w 2271500"/>
              <a:gd name="connsiteY2" fmla="*/ 2016422 h 2185176"/>
              <a:gd name="connsiteX3" fmla="*/ 0 w 2271500"/>
              <a:gd name="connsiteY3" fmla="*/ 2055761 h 2185176"/>
              <a:gd name="connsiteX4" fmla="*/ 1125090 w 2271500"/>
              <a:gd name="connsiteY4" fmla="*/ 0 h 2185176"/>
              <a:gd name="connsiteX5" fmla="*/ 2271500 w 2271500"/>
              <a:gd name="connsiteY5" fmla="*/ 2081511 h 2185176"/>
              <a:gd name="connsiteX0" fmla="*/ 2271500 w 2271500"/>
              <a:gd name="connsiteY0" fmla="*/ 2081510 h 2185176"/>
              <a:gd name="connsiteX1" fmla="*/ 1005722 w 2271500"/>
              <a:gd name="connsiteY1" fmla="*/ 2185176 h 2185176"/>
              <a:gd name="connsiteX2" fmla="*/ 367025 w 2271500"/>
              <a:gd name="connsiteY2" fmla="*/ 2016422 h 2185176"/>
              <a:gd name="connsiteX3" fmla="*/ 0 w 2271500"/>
              <a:gd name="connsiteY3" fmla="*/ 2055761 h 2185176"/>
              <a:gd name="connsiteX4" fmla="*/ 1125090 w 2271500"/>
              <a:gd name="connsiteY4" fmla="*/ 0 h 2185176"/>
              <a:gd name="connsiteX5" fmla="*/ 2271500 w 2271500"/>
              <a:gd name="connsiteY5" fmla="*/ 2081510 h 2185176"/>
              <a:gd name="connsiteX0" fmla="*/ 2271500 w 2271500"/>
              <a:gd name="connsiteY0" fmla="*/ 2081510 h 2185176"/>
              <a:gd name="connsiteX1" fmla="*/ 1005722 w 2271500"/>
              <a:gd name="connsiteY1" fmla="*/ 2185176 h 2185176"/>
              <a:gd name="connsiteX2" fmla="*/ 367025 w 2271500"/>
              <a:gd name="connsiteY2" fmla="*/ 2016422 h 2185176"/>
              <a:gd name="connsiteX3" fmla="*/ 0 w 2271500"/>
              <a:gd name="connsiteY3" fmla="*/ 2055761 h 2185176"/>
              <a:gd name="connsiteX4" fmla="*/ 1125090 w 2271500"/>
              <a:gd name="connsiteY4" fmla="*/ 0 h 2185176"/>
              <a:gd name="connsiteX5" fmla="*/ 2200013 w 2271500"/>
              <a:gd name="connsiteY5" fmla="*/ 1927560 h 2185176"/>
              <a:gd name="connsiteX6" fmla="*/ 2271500 w 2271500"/>
              <a:gd name="connsiteY6" fmla="*/ 2081510 h 2185176"/>
              <a:gd name="connsiteX0" fmla="*/ 2087580 w 2200013"/>
              <a:gd name="connsiteY0" fmla="*/ 2004390 h 2185176"/>
              <a:gd name="connsiteX1" fmla="*/ 1005722 w 2200013"/>
              <a:gd name="connsiteY1" fmla="*/ 2185176 h 2185176"/>
              <a:gd name="connsiteX2" fmla="*/ 367025 w 2200013"/>
              <a:gd name="connsiteY2" fmla="*/ 2016422 h 2185176"/>
              <a:gd name="connsiteX3" fmla="*/ 0 w 2200013"/>
              <a:gd name="connsiteY3" fmla="*/ 2055761 h 2185176"/>
              <a:gd name="connsiteX4" fmla="*/ 1125090 w 2200013"/>
              <a:gd name="connsiteY4" fmla="*/ 0 h 2185176"/>
              <a:gd name="connsiteX5" fmla="*/ 2200013 w 2200013"/>
              <a:gd name="connsiteY5" fmla="*/ 1927560 h 2185176"/>
              <a:gd name="connsiteX6" fmla="*/ 2087580 w 2200013"/>
              <a:gd name="connsiteY6" fmla="*/ 2004390 h 2185176"/>
              <a:gd name="connsiteX0" fmla="*/ 2087580 w 2200013"/>
              <a:gd name="connsiteY0" fmla="*/ 2004390 h 2185176"/>
              <a:gd name="connsiteX1" fmla="*/ 1005722 w 2200013"/>
              <a:gd name="connsiteY1" fmla="*/ 2185176 h 2185176"/>
              <a:gd name="connsiteX2" fmla="*/ 367025 w 2200013"/>
              <a:gd name="connsiteY2" fmla="*/ 2016422 h 2185176"/>
              <a:gd name="connsiteX3" fmla="*/ 0 w 2200013"/>
              <a:gd name="connsiteY3" fmla="*/ 2055761 h 2185176"/>
              <a:gd name="connsiteX4" fmla="*/ 1125090 w 2200013"/>
              <a:gd name="connsiteY4" fmla="*/ 0 h 2185176"/>
              <a:gd name="connsiteX5" fmla="*/ 2200013 w 2200013"/>
              <a:gd name="connsiteY5" fmla="*/ 1927560 h 2185176"/>
              <a:gd name="connsiteX6" fmla="*/ 2087580 w 2200013"/>
              <a:gd name="connsiteY6" fmla="*/ 2004390 h 218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0013" h="2185176">
                <a:moveTo>
                  <a:pt x="2087580" y="2004390"/>
                </a:moveTo>
                <a:cubicBezTo>
                  <a:pt x="1529442" y="2198403"/>
                  <a:pt x="1366341" y="2124914"/>
                  <a:pt x="1005722" y="2185176"/>
                </a:cubicBezTo>
                <a:cubicBezTo>
                  <a:pt x="762666" y="2141115"/>
                  <a:pt x="558646" y="2136466"/>
                  <a:pt x="367025" y="2016422"/>
                </a:cubicBezTo>
                <a:cubicBezTo>
                  <a:pt x="192360" y="1982655"/>
                  <a:pt x="122342" y="2042648"/>
                  <a:pt x="0" y="2055761"/>
                </a:cubicBezTo>
                <a:lnTo>
                  <a:pt x="1125090" y="0"/>
                </a:lnTo>
                <a:lnTo>
                  <a:pt x="2200013" y="1927560"/>
                </a:lnTo>
                <a:lnTo>
                  <a:pt x="2087580" y="2004390"/>
                </a:lnTo>
                <a:close/>
              </a:path>
            </a:pathLst>
          </a:custGeom>
          <a:solidFill>
            <a:srgbClr val="FFFFFF"/>
          </a:solidFill>
          <a:ln w="5670">
            <a:noFill/>
            <a:round/>
            <a:headEnd/>
            <a:tailEnd/>
          </a:ln>
          <a:effectLst/>
          <a:extLst/>
        </p:spPr>
        <p:txBody>
          <a:bodyPr rot="0" spcFirstLastPara="0" vertOverflow="overflow" horzOverflow="overflow" vert="horz" wrap="square" lIns="44281" tIns="22140" rIns="44281" bIns="22140"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sp>
        <p:nvSpPr>
          <p:cNvPr id="14" name="Ellipse 409"/>
          <p:cNvSpPr>
            <a:spLocks noChangeAspect="1"/>
          </p:cNvSpPr>
          <p:nvPr/>
        </p:nvSpPr>
        <p:spPr bwMode="auto">
          <a:xfrm>
            <a:off x="8205480" y="3214187"/>
            <a:ext cx="694371" cy="694100"/>
          </a:xfrm>
          <a:prstGeom prst="ellipse">
            <a:avLst/>
          </a:prstGeom>
          <a:solidFill>
            <a:srgbClr val="FFFFFF">
              <a:lumMod val="95000"/>
            </a:srgbClr>
          </a:solidFill>
          <a:ln w="25400">
            <a:noFill/>
            <a:prstDash val="sysDash"/>
            <a:round/>
            <a:headEnd/>
            <a:tailEnd/>
          </a:ln>
          <a:effectLst/>
          <a:extLst/>
        </p:spPr>
        <p:txBody>
          <a:bodyPr rot="0" spcFirstLastPara="0" vertOverflow="overflow" horzOverflow="overflow" vert="horz" wrap="square" lIns="40803" tIns="20399" rIns="40803" bIns="20399" numCol="1" spcCol="0" rtlCol="0" fromWordArt="0" anchor="ctr" anchorCtr="0" forceAA="0" compatLnSpc="1">
            <a:prstTxWarp prst="textNoShape">
              <a:avLst/>
            </a:prstTxWarp>
            <a:noAutofit/>
          </a:bodyPr>
          <a:lstStyle/>
          <a:p>
            <a:pPr algn="ctr" defTabSz="843745">
              <a:defRPr/>
            </a:pPr>
            <a:endParaRPr lang="en-US" sz="1200" b="1" kern="0" dirty="0">
              <a:solidFill>
                <a:sysClr val="windowText" lastClr="000000"/>
              </a:solidFill>
              <a:latin typeface="Arial" panose="020B0604020202020204" pitchFamily="34" charset="0"/>
              <a:cs typeface="Arial" panose="020B0604020202020204" pitchFamily="34" charset="0"/>
            </a:endParaRPr>
          </a:p>
        </p:txBody>
      </p:sp>
      <p:sp>
        <p:nvSpPr>
          <p:cNvPr id="17" name="Gleichschenkliges Dreieck 412"/>
          <p:cNvSpPr/>
          <p:nvPr/>
        </p:nvSpPr>
        <p:spPr bwMode="auto">
          <a:xfrm rot="14440156">
            <a:off x="8383561" y="2752048"/>
            <a:ext cx="1169857" cy="1065835"/>
          </a:xfrm>
          <a:prstGeom prst="triangle">
            <a:avLst/>
          </a:prstGeom>
          <a:solidFill>
            <a:srgbClr val="FFFFFF"/>
          </a:solidFill>
          <a:ln w="5670">
            <a:noFill/>
            <a:round/>
            <a:headEnd/>
            <a:tailEnd/>
          </a:ln>
          <a:effectLst/>
          <a:extLst/>
        </p:spPr>
        <p:txBody>
          <a:bodyPr rot="0" spcFirstLastPara="0" vertOverflow="overflow" horzOverflow="overflow" vert="horz" wrap="square" lIns="44281" tIns="22140" rIns="44281" bIns="22140"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sp>
        <p:nvSpPr>
          <p:cNvPr id="19" name="Ellipse 416"/>
          <p:cNvSpPr/>
          <p:nvPr/>
        </p:nvSpPr>
        <p:spPr bwMode="auto">
          <a:xfrm>
            <a:off x="9024986" y="2381079"/>
            <a:ext cx="266858" cy="266755"/>
          </a:xfrm>
          <a:prstGeom prst="ellipse">
            <a:avLst/>
          </a:prstGeom>
          <a:solidFill>
            <a:srgbClr val="F6A800"/>
          </a:solidFill>
          <a:ln w="5670">
            <a:noFill/>
            <a:round/>
            <a:headEnd/>
            <a:tailEnd/>
          </a:ln>
          <a:effectLst/>
          <a:extLst/>
        </p:spPr>
        <p:txBody>
          <a:bodyPr rot="0" spcFirstLastPara="0" vertOverflow="overflow" horzOverflow="overflow" vert="horz" wrap="square" lIns="44281" tIns="22140" rIns="44281" bIns="22140" numCol="1" spcCol="0" rtlCol="0" fromWordArt="0" anchor="ctr" anchorCtr="0" forceAA="0" compatLnSpc="1">
            <a:prstTxWarp prst="textNoShape">
              <a:avLst/>
            </a:prstTxWarp>
            <a:noAutofit/>
          </a:bodyPr>
          <a:lstStyle/>
          <a:p>
            <a:pPr algn="ctr" defTabSz="843457">
              <a:defRPr/>
            </a:pPr>
            <a:r>
              <a:rPr lang="en-US" sz="1200" kern="0" dirty="0">
                <a:solidFill>
                  <a:srgbClr val="FFFFFF"/>
                </a:solidFill>
                <a:latin typeface="Arial" panose="020B0604020202020204" pitchFamily="34" charset="0"/>
                <a:cs typeface="Arial" panose="020B0604020202020204" pitchFamily="34" charset="0"/>
              </a:rPr>
              <a:t>4</a:t>
            </a:r>
          </a:p>
        </p:txBody>
      </p:sp>
      <p:sp>
        <p:nvSpPr>
          <p:cNvPr id="20" name="Textfeld 421"/>
          <p:cNvSpPr txBox="1"/>
          <p:nvPr/>
        </p:nvSpPr>
        <p:spPr>
          <a:xfrm>
            <a:off x="8979301" y="1093460"/>
            <a:ext cx="1521250" cy="184594"/>
          </a:xfrm>
          <a:prstGeom prst="rect">
            <a:avLst/>
          </a:prstGeom>
          <a:noFill/>
        </p:spPr>
        <p:txBody>
          <a:bodyPr wrap="none" lIns="0" tIns="0" rIns="0" bIns="0" rtlCol="0">
            <a:spAutoFit/>
          </a:bodyPr>
          <a:lstStyle/>
          <a:p>
            <a:pPr defTabSz="843457">
              <a:buClr>
                <a:srgbClr val="00549F"/>
              </a:buClr>
              <a:buSzPct val="90000"/>
              <a:tabLst>
                <a:tab pos="246009" algn="l"/>
                <a:tab pos="582806" algn="l"/>
                <a:tab pos="904959" algn="l"/>
              </a:tabLst>
              <a:defRPr/>
            </a:pPr>
            <a:r>
              <a:rPr lang="en-US" sz="1200" b="1" kern="0" dirty="0">
                <a:solidFill>
                  <a:srgbClr val="000000"/>
                </a:solidFill>
                <a:latin typeface="Arial" panose="020B0604020202020204" pitchFamily="34" charset="0"/>
                <a:cs typeface="Arial" panose="020B0604020202020204" pitchFamily="34" charset="0"/>
              </a:rPr>
              <a:t>Information Systems</a:t>
            </a:r>
          </a:p>
        </p:txBody>
      </p:sp>
      <p:sp>
        <p:nvSpPr>
          <p:cNvPr id="21" name="Textfeld 422"/>
          <p:cNvSpPr txBox="1"/>
          <p:nvPr/>
        </p:nvSpPr>
        <p:spPr>
          <a:xfrm>
            <a:off x="8992483" y="5804542"/>
            <a:ext cx="538609" cy="184594"/>
          </a:xfrm>
          <a:prstGeom prst="rect">
            <a:avLst/>
          </a:prstGeom>
          <a:noFill/>
        </p:spPr>
        <p:txBody>
          <a:bodyPr wrap="none" lIns="0" tIns="0" rIns="0" bIns="0" rtlCol="0">
            <a:spAutoFit/>
          </a:bodyPr>
          <a:lstStyle/>
          <a:p>
            <a:pPr defTabSz="843457">
              <a:spcAft>
                <a:spcPts val="1108"/>
              </a:spcAft>
              <a:buClr>
                <a:srgbClr val="00549F"/>
              </a:buClr>
              <a:buSzPct val="90000"/>
              <a:tabLst>
                <a:tab pos="246009" algn="l"/>
                <a:tab pos="582806" algn="l"/>
                <a:tab pos="904959" algn="l"/>
              </a:tabLst>
              <a:defRPr/>
            </a:pPr>
            <a:r>
              <a:rPr lang="en-US" sz="1200" b="1" kern="0" dirty="0">
                <a:solidFill>
                  <a:srgbClr val="000000"/>
                </a:solidFill>
                <a:latin typeface="Arial" panose="020B0604020202020204" pitchFamily="34" charset="0"/>
                <a:cs typeface="Arial" panose="020B0604020202020204" pitchFamily="34" charset="0"/>
              </a:rPr>
              <a:t>Culture</a:t>
            </a:r>
          </a:p>
        </p:txBody>
      </p:sp>
      <p:sp>
        <p:nvSpPr>
          <p:cNvPr id="22" name="Rechteck 441"/>
          <p:cNvSpPr/>
          <p:nvPr/>
        </p:nvSpPr>
        <p:spPr bwMode="auto">
          <a:xfrm>
            <a:off x="6278960" y="3408602"/>
            <a:ext cx="4547413" cy="306388"/>
          </a:xfrm>
          <a:prstGeom prst="rect">
            <a:avLst/>
          </a:prstGeom>
          <a:solidFill>
            <a:srgbClr val="FFFFFF"/>
          </a:solidFill>
          <a:ln w="5670">
            <a:noFill/>
            <a:round/>
            <a:headEnd/>
            <a:tailEnd/>
          </a:ln>
          <a:effectLst/>
          <a:extLst/>
        </p:spPr>
        <p:txBody>
          <a:bodyPr rot="0" spcFirstLastPara="0" vertOverflow="overflow" horzOverflow="overflow" vert="horz" wrap="square" lIns="44281" tIns="22140" rIns="44281" bIns="22140"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sp>
        <p:nvSpPr>
          <p:cNvPr id="23" name="Rechteck 442"/>
          <p:cNvSpPr/>
          <p:nvPr/>
        </p:nvSpPr>
        <p:spPr bwMode="auto">
          <a:xfrm rot="5400000">
            <a:off x="6243839" y="3407982"/>
            <a:ext cx="4602980" cy="306507"/>
          </a:xfrm>
          <a:prstGeom prst="rect">
            <a:avLst/>
          </a:prstGeom>
          <a:solidFill>
            <a:srgbClr val="FFFFFF"/>
          </a:solidFill>
          <a:ln w="5670">
            <a:noFill/>
            <a:round/>
            <a:headEnd/>
            <a:tailEnd/>
          </a:ln>
          <a:effectLst/>
          <a:extLst/>
        </p:spPr>
        <p:txBody>
          <a:bodyPr rot="0" spcFirstLastPara="0" vertOverflow="overflow" horzOverflow="overflow" vert="horz" wrap="square" lIns="44281" tIns="22140" rIns="44281" bIns="22140"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cxnSp>
        <p:nvCxnSpPr>
          <p:cNvPr id="24" name="Gerade Verbindung mit Pfeil 443"/>
          <p:cNvCxnSpPr/>
          <p:nvPr/>
        </p:nvCxnSpPr>
        <p:spPr bwMode="auto">
          <a:xfrm>
            <a:off x="8552663" y="1266577"/>
            <a:ext cx="0" cy="4589321"/>
          </a:xfrm>
          <a:prstGeom prst="straightConnector1">
            <a:avLst/>
          </a:prstGeom>
          <a:solidFill>
            <a:srgbClr val="00549C"/>
          </a:solidFill>
          <a:ln w="38100" cap="flat" cmpd="sng" algn="ctr">
            <a:solidFill>
              <a:srgbClr val="F6A80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7" name="Textfeld 448"/>
          <p:cNvSpPr txBox="1"/>
          <p:nvPr/>
        </p:nvSpPr>
        <p:spPr>
          <a:xfrm>
            <a:off x="7354424" y="1093460"/>
            <a:ext cx="783869" cy="184594"/>
          </a:xfrm>
          <a:prstGeom prst="rect">
            <a:avLst/>
          </a:prstGeom>
          <a:noFill/>
        </p:spPr>
        <p:txBody>
          <a:bodyPr wrap="none" lIns="0" tIns="0" rIns="0" bIns="0" rtlCol="0">
            <a:spAutoFit/>
          </a:bodyPr>
          <a:lstStyle/>
          <a:p>
            <a:pPr defTabSz="843457">
              <a:spcAft>
                <a:spcPts val="1108"/>
              </a:spcAft>
              <a:buClr>
                <a:srgbClr val="00549F"/>
              </a:buClr>
              <a:buSzPct val="90000"/>
              <a:tabLst>
                <a:tab pos="246009" algn="l"/>
                <a:tab pos="582806" algn="l"/>
                <a:tab pos="904959" algn="l"/>
              </a:tabLst>
              <a:defRPr/>
            </a:pPr>
            <a:r>
              <a:rPr lang="en-US" sz="1200" b="1" kern="0" dirty="0">
                <a:solidFill>
                  <a:srgbClr val="000000"/>
                </a:solidFill>
                <a:latin typeface="Arial" panose="020B0604020202020204" pitchFamily="34" charset="0"/>
                <a:cs typeface="Arial" panose="020B0604020202020204" pitchFamily="34" charset="0"/>
              </a:rPr>
              <a:t>Resources</a:t>
            </a:r>
          </a:p>
        </p:txBody>
      </p:sp>
      <p:sp>
        <p:nvSpPr>
          <p:cNvPr id="28" name="Textfeld 449"/>
          <p:cNvSpPr txBox="1"/>
          <p:nvPr/>
        </p:nvSpPr>
        <p:spPr>
          <a:xfrm>
            <a:off x="6379996" y="5804542"/>
            <a:ext cx="1796967" cy="184594"/>
          </a:xfrm>
          <a:prstGeom prst="rect">
            <a:avLst/>
          </a:prstGeom>
          <a:noFill/>
        </p:spPr>
        <p:txBody>
          <a:bodyPr wrap="none" lIns="0" tIns="0" rIns="0" bIns="0" rtlCol="0">
            <a:spAutoFit/>
          </a:bodyPr>
          <a:lstStyle/>
          <a:p>
            <a:pPr defTabSz="843457">
              <a:buClr>
                <a:srgbClr val="00549F"/>
              </a:buClr>
              <a:buSzPct val="90000"/>
              <a:tabLst>
                <a:tab pos="246009" algn="l"/>
                <a:tab pos="582806" algn="l"/>
                <a:tab pos="904959" algn="l"/>
              </a:tabLst>
              <a:defRPr/>
            </a:pPr>
            <a:r>
              <a:rPr lang="en-US" sz="1200" b="1" kern="0" dirty="0">
                <a:solidFill>
                  <a:srgbClr val="000000"/>
                </a:solidFill>
                <a:latin typeface="Arial" panose="020B0604020202020204" pitchFamily="34" charset="0"/>
                <a:cs typeface="Arial" panose="020B0604020202020204" pitchFamily="34" charset="0"/>
              </a:rPr>
              <a:t>Organizational Structure</a:t>
            </a:r>
          </a:p>
        </p:txBody>
      </p:sp>
      <p:sp>
        <p:nvSpPr>
          <p:cNvPr id="30" name="Textfeld 418"/>
          <p:cNvSpPr txBox="1"/>
          <p:nvPr/>
        </p:nvSpPr>
        <p:spPr>
          <a:xfrm>
            <a:off x="9328439" y="2427713"/>
            <a:ext cx="1006686" cy="184594"/>
          </a:xfrm>
          <a:prstGeom prst="rect">
            <a:avLst/>
          </a:prstGeom>
          <a:noFill/>
        </p:spPr>
        <p:txBody>
          <a:bodyPr wrap="none" lIns="0" tIns="0" rIns="0" bIns="0" rtlCol="0">
            <a:spAutoFit/>
          </a:bodyPr>
          <a:lstStyle/>
          <a:p>
            <a:pPr defTabSz="843457">
              <a:spcAft>
                <a:spcPts val="1108"/>
              </a:spcAft>
              <a:buClr>
                <a:srgbClr val="00549F"/>
              </a:buClr>
              <a:buSzPct val="90000"/>
              <a:tabLst>
                <a:tab pos="246009" algn="l"/>
                <a:tab pos="582806" algn="l"/>
                <a:tab pos="904959" algn="l"/>
              </a:tabLst>
              <a:defRPr/>
            </a:pPr>
            <a:r>
              <a:rPr lang="en-US" sz="1200" b="1" kern="0" dirty="0">
                <a:solidFill>
                  <a:srgbClr val="000000"/>
                </a:solidFill>
                <a:latin typeface="Arial" panose="020B0604020202020204" pitchFamily="34" charset="0"/>
                <a:cs typeface="Arial" panose="020B0604020202020204" pitchFamily="34" charset="0"/>
              </a:rPr>
              <a:t>Transparency</a:t>
            </a:r>
          </a:p>
        </p:txBody>
      </p:sp>
      <p:grpSp>
        <p:nvGrpSpPr>
          <p:cNvPr id="35" name="Gruppieren 423"/>
          <p:cNvGrpSpPr/>
          <p:nvPr/>
        </p:nvGrpSpPr>
        <p:grpSpPr>
          <a:xfrm>
            <a:off x="8252490" y="1139650"/>
            <a:ext cx="600348" cy="299763"/>
            <a:chOff x="2144140" y="1503850"/>
            <a:chExt cx="593142" cy="296280"/>
          </a:xfrm>
        </p:grpSpPr>
        <p:grpSp>
          <p:nvGrpSpPr>
            <p:cNvPr id="36" name="Gruppieren 424"/>
            <p:cNvGrpSpPr/>
            <p:nvPr/>
          </p:nvGrpSpPr>
          <p:grpSpPr>
            <a:xfrm rot="19800000">
              <a:off x="2144140" y="1503850"/>
              <a:ext cx="114144" cy="296280"/>
              <a:chOff x="2077076" y="1452921"/>
              <a:chExt cx="114144" cy="296280"/>
            </a:xfrm>
          </p:grpSpPr>
          <p:sp>
            <p:nvSpPr>
              <p:cNvPr id="41" name="Ellipse 429"/>
              <p:cNvSpPr/>
              <p:nvPr/>
            </p:nvSpPr>
            <p:spPr bwMode="auto">
              <a:xfrm>
                <a:off x="2077076" y="1635057"/>
                <a:ext cx="114144" cy="114144"/>
              </a:xfrm>
              <a:prstGeom prst="ellipse">
                <a:avLst/>
              </a:prstGeom>
              <a:solidFill>
                <a:srgbClr val="FFFFFF">
                  <a:lumMod val="65000"/>
                </a:srgbClr>
              </a:solidFill>
              <a:ln w="19050">
                <a:solidFill>
                  <a:srgbClr val="FFFFFF"/>
                </a:solidFill>
                <a:round/>
                <a:headEnd/>
                <a:tailEnd/>
              </a:ln>
              <a:effectLst/>
              <a:extLst/>
            </p:spPr>
            <p:txBody>
              <a:bodyPr rot="0" spcFirstLastPara="0" vertOverflow="overflow" horzOverflow="overflow" vert="horz" wrap="square" lIns="44296" tIns="22148" rIns="44296" bIns="22148"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sp>
            <p:nvSpPr>
              <p:cNvPr id="42" name="Ellipse 430"/>
              <p:cNvSpPr/>
              <p:nvPr/>
            </p:nvSpPr>
            <p:spPr bwMode="auto">
              <a:xfrm>
                <a:off x="2077076" y="1452921"/>
                <a:ext cx="114144" cy="114144"/>
              </a:xfrm>
              <a:prstGeom prst="ellipse">
                <a:avLst/>
              </a:prstGeom>
              <a:solidFill>
                <a:srgbClr val="00549C"/>
              </a:solidFill>
              <a:ln w="19050">
                <a:solidFill>
                  <a:srgbClr val="FFFFFF"/>
                </a:solidFill>
                <a:round/>
                <a:headEnd/>
                <a:tailEnd/>
              </a:ln>
              <a:effectLst/>
              <a:extLst/>
            </p:spPr>
            <p:txBody>
              <a:bodyPr rot="0" spcFirstLastPara="0" vertOverflow="overflow" horzOverflow="overflow" vert="horz" wrap="square" lIns="44296" tIns="22148" rIns="44296" bIns="22148"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cxnSp>
            <p:nvCxnSpPr>
              <p:cNvPr id="43" name="Gerader Verbinder 558095"/>
              <p:cNvCxnSpPr>
                <a:stCxn id="42" idx="4"/>
                <a:endCxn id="41" idx="0"/>
              </p:cNvCxnSpPr>
              <p:nvPr/>
            </p:nvCxnSpPr>
            <p:spPr bwMode="auto">
              <a:xfrm>
                <a:off x="2134148" y="1567065"/>
                <a:ext cx="0" cy="67992"/>
              </a:xfrm>
              <a:prstGeom prst="line">
                <a:avLst/>
              </a:prstGeom>
              <a:solidFill>
                <a:srgbClr val="00549C"/>
              </a:solidFill>
              <a:ln w="19050" cap="flat" cmpd="sng" algn="ctr">
                <a:solidFill>
                  <a:srgbClr val="FFFFFF">
                    <a:lumMod val="6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37" name="Gruppieren 425"/>
            <p:cNvGrpSpPr/>
            <p:nvPr/>
          </p:nvGrpSpPr>
          <p:grpSpPr>
            <a:xfrm rot="1800000" flipH="1">
              <a:off x="2623138" y="1503850"/>
              <a:ext cx="114144" cy="296280"/>
              <a:chOff x="2077076" y="1452921"/>
              <a:chExt cx="114144" cy="296280"/>
            </a:xfrm>
          </p:grpSpPr>
          <p:sp>
            <p:nvSpPr>
              <p:cNvPr id="38" name="Ellipse 426"/>
              <p:cNvSpPr/>
              <p:nvPr/>
            </p:nvSpPr>
            <p:spPr bwMode="auto">
              <a:xfrm>
                <a:off x="2077076" y="1635057"/>
                <a:ext cx="114144" cy="114144"/>
              </a:xfrm>
              <a:prstGeom prst="ellipse">
                <a:avLst/>
              </a:prstGeom>
              <a:solidFill>
                <a:srgbClr val="FFFFFF">
                  <a:lumMod val="65000"/>
                </a:srgbClr>
              </a:solidFill>
              <a:ln w="19050">
                <a:solidFill>
                  <a:srgbClr val="FFFFFF"/>
                </a:solidFill>
                <a:round/>
                <a:headEnd/>
                <a:tailEnd/>
              </a:ln>
              <a:effectLst/>
              <a:extLst/>
            </p:spPr>
            <p:txBody>
              <a:bodyPr rot="0" spcFirstLastPara="0" vertOverflow="overflow" horzOverflow="overflow" vert="horz" wrap="square" lIns="44296" tIns="22148" rIns="44296" bIns="22148"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sp>
            <p:nvSpPr>
              <p:cNvPr id="39" name="Ellipse 427"/>
              <p:cNvSpPr/>
              <p:nvPr/>
            </p:nvSpPr>
            <p:spPr bwMode="auto">
              <a:xfrm>
                <a:off x="2077076" y="1452921"/>
                <a:ext cx="114144" cy="114144"/>
              </a:xfrm>
              <a:prstGeom prst="ellipse">
                <a:avLst/>
              </a:prstGeom>
              <a:solidFill>
                <a:srgbClr val="00549C"/>
              </a:solidFill>
              <a:ln w="19050">
                <a:solidFill>
                  <a:srgbClr val="FFFFFF"/>
                </a:solidFill>
                <a:round/>
                <a:headEnd/>
                <a:tailEnd/>
              </a:ln>
              <a:effectLst/>
              <a:extLst/>
            </p:spPr>
            <p:txBody>
              <a:bodyPr rot="0" spcFirstLastPara="0" vertOverflow="overflow" horzOverflow="overflow" vert="horz" wrap="square" lIns="44296" tIns="22148" rIns="44296" bIns="22148"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cxnSp>
            <p:nvCxnSpPr>
              <p:cNvPr id="40" name="Gerader Verbinder 161"/>
              <p:cNvCxnSpPr>
                <a:stCxn id="39" idx="4"/>
                <a:endCxn id="38" idx="0"/>
              </p:cNvCxnSpPr>
              <p:nvPr/>
            </p:nvCxnSpPr>
            <p:spPr bwMode="auto">
              <a:xfrm>
                <a:off x="2134148" y="1567065"/>
                <a:ext cx="0" cy="67992"/>
              </a:xfrm>
              <a:prstGeom prst="line">
                <a:avLst/>
              </a:prstGeom>
              <a:solidFill>
                <a:srgbClr val="00549C"/>
              </a:solidFill>
              <a:ln w="19050" cap="flat" cmpd="sng" algn="ctr">
                <a:solidFill>
                  <a:srgbClr val="FFFFFF">
                    <a:lumMod val="6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grpSp>
      <p:grpSp>
        <p:nvGrpSpPr>
          <p:cNvPr id="44" name="Gruppieren 432"/>
          <p:cNvGrpSpPr/>
          <p:nvPr/>
        </p:nvGrpSpPr>
        <p:grpSpPr>
          <a:xfrm flipV="1">
            <a:off x="8260833" y="5676374"/>
            <a:ext cx="600348" cy="299763"/>
            <a:chOff x="2144140" y="1503850"/>
            <a:chExt cx="593142" cy="296280"/>
          </a:xfrm>
        </p:grpSpPr>
        <p:grpSp>
          <p:nvGrpSpPr>
            <p:cNvPr id="45" name="Gruppieren 433"/>
            <p:cNvGrpSpPr/>
            <p:nvPr/>
          </p:nvGrpSpPr>
          <p:grpSpPr>
            <a:xfrm rot="19800000">
              <a:off x="2144140" y="1503850"/>
              <a:ext cx="114144" cy="296280"/>
              <a:chOff x="2077076" y="1452921"/>
              <a:chExt cx="114144" cy="296280"/>
            </a:xfrm>
          </p:grpSpPr>
          <p:sp>
            <p:nvSpPr>
              <p:cNvPr id="50" name="Ellipse 438"/>
              <p:cNvSpPr/>
              <p:nvPr/>
            </p:nvSpPr>
            <p:spPr bwMode="auto">
              <a:xfrm>
                <a:off x="2077076" y="1635057"/>
                <a:ext cx="114144" cy="114144"/>
              </a:xfrm>
              <a:prstGeom prst="ellipse">
                <a:avLst/>
              </a:prstGeom>
              <a:solidFill>
                <a:srgbClr val="FFFFFF">
                  <a:lumMod val="65000"/>
                </a:srgbClr>
              </a:solidFill>
              <a:ln w="19050">
                <a:solidFill>
                  <a:srgbClr val="FFFFFF"/>
                </a:solidFill>
                <a:round/>
                <a:headEnd/>
                <a:tailEnd/>
              </a:ln>
              <a:effectLst/>
              <a:extLst/>
            </p:spPr>
            <p:txBody>
              <a:bodyPr rot="0" spcFirstLastPara="0" vertOverflow="overflow" horzOverflow="overflow" vert="horz" wrap="square" lIns="44296" tIns="22148" rIns="44296" bIns="22148"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sp>
            <p:nvSpPr>
              <p:cNvPr id="51" name="Ellipse 439"/>
              <p:cNvSpPr/>
              <p:nvPr/>
            </p:nvSpPr>
            <p:spPr bwMode="auto">
              <a:xfrm>
                <a:off x="2077076" y="1452921"/>
                <a:ext cx="114144" cy="114144"/>
              </a:xfrm>
              <a:prstGeom prst="ellipse">
                <a:avLst/>
              </a:prstGeom>
              <a:solidFill>
                <a:srgbClr val="00549C"/>
              </a:solidFill>
              <a:ln w="19050">
                <a:solidFill>
                  <a:srgbClr val="FFFFFF"/>
                </a:solidFill>
                <a:round/>
                <a:headEnd/>
                <a:tailEnd/>
              </a:ln>
              <a:effectLst/>
              <a:extLst/>
            </p:spPr>
            <p:txBody>
              <a:bodyPr rot="0" spcFirstLastPara="0" vertOverflow="overflow" horzOverflow="overflow" vert="horz" wrap="square" lIns="44296" tIns="22148" rIns="44296" bIns="22148"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cxnSp>
            <p:nvCxnSpPr>
              <p:cNvPr id="52" name="Gerader Verbinder 171"/>
              <p:cNvCxnSpPr>
                <a:stCxn id="51" idx="4"/>
                <a:endCxn id="50" idx="0"/>
              </p:cNvCxnSpPr>
              <p:nvPr/>
            </p:nvCxnSpPr>
            <p:spPr bwMode="auto">
              <a:xfrm>
                <a:off x="2134148" y="1567065"/>
                <a:ext cx="0" cy="67992"/>
              </a:xfrm>
              <a:prstGeom prst="line">
                <a:avLst/>
              </a:prstGeom>
              <a:solidFill>
                <a:srgbClr val="00549C"/>
              </a:solidFill>
              <a:ln w="19050" cap="flat" cmpd="sng" algn="ctr">
                <a:solidFill>
                  <a:srgbClr val="FFFFFF">
                    <a:lumMod val="6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46" name="Gruppieren 434"/>
            <p:cNvGrpSpPr/>
            <p:nvPr/>
          </p:nvGrpSpPr>
          <p:grpSpPr>
            <a:xfrm rot="1800000" flipH="1">
              <a:off x="2623138" y="1503850"/>
              <a:ext cx="114144" cy="296280"/>
              <a:chOff x="2077076" y="1452921"/>
              <a:chExt cx="114144" cy="296280"/>
            </a:xfrm>
          </p:grpSpPr>
          <p:sp>
            <p:nvSpPr>
              <p:cNvPr id="47" name="Ellipse 435"/>
              <p:cNvSpPr/>
              <p:nvPr/>
            </p:nvSpPr>
            <p:spPr bwMode="auto">
              <a:xfrm>
                <a:off x="2077076" y="1635057"/>
                <a:ext cx="114144" cy="114144"/>
              </a:xfrm>
              <a:prstGeom prst="ellipse">
                <a:avLst/>
              </a:prstGeom>
              <a:solidFill>
                <a:srgbClr val="FFFFFF">
                  <a:lumMod val="65000"/>
                </a:srgbClr>
              </a:solidFill>
              <a:ln w="19050">
                <a:solidFill>
                  <a:srgbClr val="FFFFFF"/>
                </a:solidFill>
                <a:round/>
                <a:headEnd/>
                <a:tailEnd/>
              </a:ln>
              <a:effectLst/>
              <a:extLst/>
            </p:spPr>
            <p:txBody>
              <a:bodyPr rot="0" spcFirstLastPara="0" vertOverflow="overflow" horzOverflow="overflow" vert="horz" wrap="square" lIns="44296" tIns="22148" rIns="44296" bIns="22148"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sp>
            <p:nvSpPr>
              <p:cNvPr id="48" name="Ellipse 436"/>
              <p:cNvSpPr/>
              <p:nvPr/>
            </p:nvSpPr>
            <p:spPr bwMode="auto">
              <a:xfrm>
                <a:off x="2077076" y="1452921"/>
                <a:ext cx="114144" cy="114144"/>
              </a:xfrm>
              <a:prstGeom prst="ellipse">
                <a:avLst/>
              </a:prstGeom>
              <a:solidFill>
                <a:srgbClr val="00549C"/>
              </a:solidFill>
              <a:ln w="19050">
                <a:solidFill>
                  <a:srgbClr val="FFFFFF"/>
                </a:solidFill>
                <a:round/>
                <a:headEnd/>
                <a:tailEnd/>
              </a:ln>
              <a:effectLst/>
              <a:extLst/>
            </p:spPr>
            <p:txBody>
              <a:bodyPr rot="0" spcFirstLastPara="0" vertOverflow="overflow" horzOverflow="overflow" vert="horz" wrap="square" lIns="44296" tIns="22148" rIns="44296" bIns="22148"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cxnSp>
            <p:nvCxnSpPr>
              <p:cNvPr id="49" name="Gerader Verbinder 168"/>
              <p:cNvCxnSpPr>
                <a:stCxn id="48" idx="4"/>
                <a:endCxn id="47" idx="0"/>
              </p:cNvCxnSpPr>
              <p:nvPr/>
            </p:nvCxnSpPr>
            <p:spPr bwMode="auto">
              <a:xfrm>
                <a:off x="2134148" y="1567065"/>
                <a:ext cx="0" cy="67992"/>
              </a:xfrm>
              <a:prstGeom prst="line">
                <a:avLst/>
              </a:prstGeom>
              <a:solidFill>
                <a:srgbClr val="00549C"/>
              </a:solidFill>
              <a:ln w="19050" cap="flat" cmpd="sng" algn="ctr">
                <a:solidFill>
                  <a:srgbClr val="FFFFFF">
                    <a:lumMod val="6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grpSp>
    </p:spTree>
    <p:extLst>
      <p:ext uri="{BB962C8B-B14F-4D97-AF65-F5344CB8AC3E}">
        <p14:creationId xmlns:p14="http://schemas.microsoft.com/office/powerpoint/2010/main" val="209959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fontScale="92500" lnSpcReduction="20000"/>
          </a:bodyPr>
          <a:lstStyle/>
          <a:p>
            <a:r>
              <a:rPr lang="en-US" dirty="0"/>
              <a:t>Asset </a:t>
            </a:r>
            <a:r>
              <a:rPr lang="en-US" dirty="0" smtClean="0"/>
              <a:t>overview</a:t>
            </a:r>
            <a:endParaRPr lang="en-US" dirty="0"/>
          </a:p>
          <a:p>
            <a:r>
              <a:rPr lang="en-US" dirty="0" smtClean="0"/>
              <a:t>Asset create, edit, activate, deactivate</a:t>
            </a:r>
          </a:p>
          <a:p>
            <a:r>
              <a:rPr lang="en-US" dirty="0" smtClean="0"/>
              <a:t>Asset bulk load (via API &amp; user interface)</a:t>
            </a:r>
          </a:p>
          <a:p>
            <a:r>
              <a:rPr lang="en-US" dirty="0" smtClean="0"/>
              <a:t>Configurable asset search</a:t>
            </a:r>
          </a:p>
          <a:p>
            <a:pPr lvl="1"/>
            <a:r>
              <a:rPr lang="en-US" dirty="0" smtClean="0"/>
              <a:t>Dynamic asset filtering </a:t>
            </a:r>
          </a:p>
          <a:p>
            <a:pPr lvl="1"/>
            <a:r>
              <a:rPr lang="en-US" dirty="0" smtClean="0"/>
              <a:t>Configurable table view</a:t>
            </a:r>
          </a:p>
          <a:p>
            <a:pPr lvl="1"/>
            <a:r>
              <a:rPr lang="en-US" dirty="0" smtClean="0"/>
              <a:t>Saved Searches</a:t>
            </a:r>
            <a:endParaRPr lang="en-US" dirty="0"/>
          </a:p>
          <a:p>
            <a:r>
              <a:rPr lang="en-US" dirty="0" smtClean="0"/>
              <a:t>Asset detail information</a:t>
            </a:r>
          </a:p>
          <a:p>
            <a:pPr lvl="1"/>
            <a:r>
              <a:rPr lang="en-US" dirty="0" smtClean="0"/>
              <a:t>Properties</a:t>
            </a:r>
          </a:p>
          <a:p>
            <a:pPr lvl="1"/>
            <a:r>
              <a:rPr lang="en-US" dirty="0" smtClean="0"/>
              <a:t>Real-time and historic alerts</a:t>
            </a:r>
            <a:endParaRPr lang="en-US" dirty="0"/>
          </a:p>
          <a:p>
            <a:pPr lvl="1"/>
            <a:r>
              <a:rPr lang="en-US" dirty="0"/>
              <a:t>Real-time and </a:t>
            </a:r>
            <a:r>
              <a:rPr lang="en-US" dirty="0" smtClean="0"/>
              <a:t>historic property </a:t>
            </a:r>
            <a:r>
              <a:rPr lang="en-US" dirty="0"/>
              <a:t>values</a:t>
            </a:r>
          </a:p>
          <a:p>
            <a:r>
              <a:rPr lang="en-US" dirty="0"/>
              <a:t>Bi-directional file transfer (online &amp; offline)</a:t>
            </a:r>
          </a:p>
          <a:p>
            <a:r>
              <a:rPr lang="en-US" dirty="0" smtClean="0"/>
              <a:t>Secure remote </a:t>
            </a:r>
            <a:r>
              <a:rPr lang="en-US" dirty="0"/>
              <a:t>connection</a:t>
            </a:r>
          </a:p>
          <a:p>
            <a:r>
              <a:rPr lang="en-US" dirty="0" smtClean="0"/>
              <a:t>Configurable menu structure</a:t>
            </a:r>
          </a:p>
          <a:p>
            <a:endParaRPr lang="en-US" dirty="0"/>
          </a:p>
        </p:txBody>
      </p:sp>
      <p:sp>
        <p:nvSpPr>
          <p:cNvPr id="4" name="Title 3"/>
          <p:cNvSpPr>
            <a:spLocks noGrp="1"/>
          </p:cNvSpPr>
          <p:nvPr>
            <p:ph type="title"/>
          </p:nvPr>
        </p:nvSpPr>
        <p:spPr/>
        <p:txBody>
          <a:bodyPr/>
          <a:lstStyle/>
          <a:p>
            <a:r>
              <a:rPr lang="en-US" dirty="0" smtClean="0"/>
              <a:t>ASSET management Features</a:t>
            </a:r>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799" y="685800"/>
            <a:ext cx="5237900" cy="118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1524000"/>
            <a:ext cx="5926137" cy="242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2590800"/>
            <a:ext cx="3352800" cy="200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69069" y="3548063"/>
            <a:ext cx="4949825" cy="330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3067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93635" y="1174524"/>
            <a:ext cx="3396729"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defPPr>
              <a:defRPr lang="en-US"/>
            </a:defPPr>
            <a:lvl1pPr marL="0" algn="l" defTabSz="1088246" rtl="0" eaLnBrk="1" latinLnBrk="0" hangingPunct="1">
              <a:defRPr sz="2100" kern="1200">
                <a:solidFill>
                  <a:schemeClr val="tx1"/>
                </a:solidFill>
                <a:latin typeface="+mn-lt"/>
                <a:ea typeface="+mn-ea"/>
                <a:cs typeface="+mn-cs"/>
              </a:defRPr>
            </a:lvl1pPr>
            <a:lvl2pPr marL="544122" algn="l" defTabSz="1088246" rtl="0" eaLnBrk="1" latinLnBrk="0" hangingPunct="1">
              <a:defRPr sz="2100" kern="1200">
                <a:solidFill>
                  <a:schemeClr val="tx1"/>
                </a:solidFill>
                <a:latin typeface="+mn-lt"/>
                <a:ea typeface="+mn-ea"/>
                <a:cs typeface="+mn-cs"/>
              </a:defRPr>
            </a:lvl2pPr>
            <a:lvl3pPr marL="1088246" algn="l" defTabSz="1088246" rtl="0" eaLnBrk="1" latinLnBrk="0" hangingPunct="1">
              <a:defRPr sz="2100" kern="1200">
                <a:solidFill>
                  <a:schemeClr val="tx1"/>
                </a:solidFill>
                <a:latin typeface="+mn-lt"/>
                <a:ea typeface="+mn-ea"/>
                <a:cs typeface="+mn-cs"/>
              </a:defRPr>
            </a:lvl3pPr>
            <a:lvl4pPr marL="1632368" algn="l" defTabSz="1088246" rtl="0" eaLnBrk="1" latinLnBrk="0" hangingPunct="1">
              <a:defRPr sz="2100" kern="1200">
                <a:solidFill>
                  <a:schemeClr val="tx1"/>
                </a:solidFill>
                <a:latin typeface="+mn-lt"/>
                <a:ea typeface="+mn-ea"/>
                <a:cs typeface="+mn-cs"/>
              </a:defRPr>
            </a:lvl4pPr>
            <a:lvl5pPr marL="2176490" algn="l" defTabSz="1088246" rtl="0" eaLnBrk="1" latinLnBrk="0" hangingPunct="1">
              <a:defRPr sz="2100" kern="1200">
                <a:solidFill>
                  <a:schemeClr val="tx1"/>
                </a:solidFill>
                <a:latin typeface="+mn-lt"/>
                <a:ea typeface="+mn-ea"/>
                <a:cs typeface="+mn-cs"/>
              </a:defRPr>
            </a:lvl5pPr>
            <a:lvl6pPr marL="2720613" algn="l" defTabSz="1088246" rtl="0" eaLnBrk="1" latinLnBrk="0" hangingPunct="1">
              <a:defRPr sz="2100" kern="1200">
                <a:solidFill>
                  <a:schemeClr val="tx1"/>
                </a:solidFill>
                <a:latin typeface="+mn-lt"/>
                <a:ea typeface="+mn-ea"/>
                <a:cs typeface="+mn-cs"/>
              </a:defRPr>
            </a:lvl6pPr>
            <a:lvl7pPr marL="3264735" algn="l" defTabSz="1088246" rtl="0" eaLnBrk="1" latinLnBrk="0" hangingPunct="1">
              <a:defRPr sz="2100" kern="1200">
                <a:solidFill>
                  <a:schemeClr val="tx1"/>
                </a:solidFill>
                <a:latin typeface="+mn-lt"/>
                <a:ea typeface="+mn-ea"/>
                <a:cs typeface="+mn-cs"/>
              </a:defRPr>
            </a:lvl7pPr>
            <a:lvl8pPr marL="3808859" algn="l" defTabSz="1088246" rtl="0" eaLnBrk="1" latinLnBrk="0" hangingPunct="1">
              <a:defRPr sz="2100" kern="1200">
                <a:solidFill>
                  <a:schemeClr val="tx1"/>
                </a:solidFill>
                <a:latin typeface="+mn-lt"/>
                <a:ea typeface="+mn-ea"/>
                <a:cs typeface="+mn-cs"/>
              </a:defRPr>
            </a:lvl8pPr>
            <a:lvl9pPr marL="4352981" algn="l" defTabSz="1088246" rtl="0" eaLnBrk="1" latinLnBrk="0" hangingPunct="1">
              <a:defRPr sz="2100" kern="1200">
                <a:solidFill>
                  <a:schemeClr val="tx1"/>
                </a:solidFill>
                <a:latin typeface="+mn-lt"/>
                <a:ea typeface="+mn-ea"/>
                <a:cs typeface="+mn-cs"/>
              </a:defRPr>
            </a:lvl9pPr>
          </a:lstStyle>
          <a:p>
            <a:pPr fontAlgn="ctr"/>
            <a:r>
              <a:rPr lang="en-US" b="1" dirty="0" smtClean="0">
                <a:solidFill>
                  <a:schemeClr val="bg2">
                    <a:lumMod val="50000"/>
                  </a:schemeClr>
                </a:solidFill>
              </a:rPr>
              <a:t>Create experiences</a:t>
            </a:r>
            <a:endParaRPr lang="en-US" b="1" dirty="0">
              <a:solidFill>
                <a:schemeClr val="bg2">
                  <a:lumMod val="50000"/>
                </a:schemeClr>
              </a:solidFill>
            </a:endParaRPr>
          </a:p>
          <a:p>
            <a:pPr fontAlgn="ctr"/>
            <a:r>
              <a:rPr lang="en-US" sz="1400" b="1" dirty="0">
                <a:solidFill>
                  <a:srgbClr val="FFFFFF"/>
                </a:solidFill>
              </a:rPr>
              <a:t>Built-in widgets accelerate experience design to add interactive UI components</a:t>
            </a:r>
          </a:p>
        </p:txBody>
      </p:sp>
      <p:sp>
        <p:nvSpPr>
          <p:cNvPr id="5" name="Rectangle 4"/>
          <p:cNvSpPr>
            <a:spLocks noChangeArrowheads="1"/>
          </p:cNvSpPr>
          <p:nvPr/>
        </p:nvSpPr>
        <p:spPr bwMode="auto">
          <a:xfrm>
            <a:off x="495949" y="2315483"/>
            <a:ext cx="3432419"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defPPr>
              <a:defRPr lang="en-US"/>
            </a:defPPr>
            <a:lvl1pPr marL="0" algn="l" defTabSz="1088246" rtl="0" eaLnBrk="1" latinLnBrk="0" hangingPunct="1">
              <a:defRPr sz="2100" kern="1200">
                <a:solidFill>
                  <a:schemeClr val="tx1"/>
                </a:solidFill>
                <a:latin typeface="+mn-lt"/>
                <a:ea typeface="+mn-ea"/>
                <a:cs typeface="+mn-cs"/>
              </a:defRPr>
            </a:lvl1pPr>
            <a:lvl2pPr marL="544122" algn="l" defTabSz="1088246" rtl="0" eaLnBrk="1" latinLnBrk="0" hangingPunct="1">
              <a:defRPr sz="2100" kern="1200">
                <a:solidFill>
                  <a:schemeClr val="tx1"/>
                </a:solidFill>
                <a:latin typeface="+mn-lt"/>
                <a:ea typeface="+mn-ea"/>
                <a:cs typeface="+mn-cs"/>
              </a:defRPr>
            </a:lvl2pPr>
            <a:lvl3pPr marL="1088246" algn="l" defTabSz="1088246" rtl="0" eaLnBrk="1" latinLnBrk="0" hangingPunct="1">
              <a:defRPr sz="2100" kern="1200">
                <a:solidFill>
                  <a:schemeClr val="tx1"/>
                </a:solidFill>
                <a:latin typeface="+mn-lt"/>
                <a:ea typeface="+mn-ea"/>
                <a:cs typeface="+mn-cs"/>
              </a:defRPr>
            </a:lvl3pPr>
            <a:lvl4pPr marL="1632368" algn="l" defTabSz="1088246" rtl="0" eaLnBrk="1" latinLnBrk="0" hangingPunct="1">
              <a:defRPr sz="2100" kern="1200">
                <a:solidFill>
                  <a:schemeClr val="tx1"/>
                </a:solidFill>
                <a:latin typeface="+mn-lt"/>
                <a:ea typeface="+mn-ea"/>
                <a:cs typeface="+mn-cs"/>
              </a:defRPr>
            </a:lvl4pPr>
            <a:lvl5pPr marL="2176490" algn="l" defTabSz="1088246" rtl="0" eaLnBrk="1" latinLnBrk="0" hangingPunct="1">
              <a:defRPr sz="2100" kern="1200">
                <a:solidFill>
                  <a:schemeClr val="tx1"/>
                </a:solidFill>
                <a:latin typeface="+mn-lt"/>
                <a:ea typeface="+mn-ea"/>
                <a:cs typeface="+mn-cs"/>
              </a:defRPr>
            </a:lvl5pPr>
            <a:lvl6pPr marL="2720613" algn="l" defTabSz="1088246" rtl="0" eaLnBrk="1" latinLnBrk="0" hangingPunct="1">
              <a:defRPr sz="2100" kern="1200">
                <a:solidFill>
                  <a:schemeClr val="tx1"/>
                </a:solidFill>
                <a:latin typeface="+mn-lt"/>
                <a:ea typeface="+mn-ea"/>
                <a:cs typeface="+mn-cs"/>
              </a:defRPr>
            </a:lvl6pPr>
            <a:lvl7pPr marL="3264735" algn="l" defTabSz="1088246" rtl="0" eaLnBrk="1" latinLnBrk="0" hangingPunct="1">
              <a:defRPr sz="2100" kern="1200">
                <a:solidFill>
                  <a:schemeClr val="tx1"/>
                </a:solidFill>
                <a:latin typeface="+mn-lt"/>
                <a:ea typeface="+mn-ea"/>
                <a:cs typeface="+mn-cs"/>
              </a:defRPr>
            </a:lvl7pPr>
            <a:lvl8pPr marL="3808859" algn="l" defTabSz="1088246" rtl="0" eaLnBrk="1" latinLnBrk="0" hangingPunct="1">
              <a:defRPr sz="2100" kern="1200">
                <a:solidFill>
                  <a:schemeClr val="tx1"/>
                </a:solidFill>
                <a:latin typeface="+mn-lt"/>
                <a:ea typeface="+mn-ea"/>
                <a:cs typeface="+mn-cs"/>
              </a:defRPr>
            </a:lvl8pPr>
            <a:lvl9pPr marL="4352981" algn="l" defTabSz="1088246" rtl="0" eaLnBrk="1" latinLnBrk="0" hangingPunct="1">
              <a:defRPr sz="2100" kern="1200">
                <a:solidFill>
                  <a:schemeClr val="tx1"/>
                </a:solidFill>
                <a:latin typeface="+mn-lt"/>
                <a:ea typeface="+mn-ea"/>
                <a:cs typeface="+mn-cs"/>
              </a:defRPr>
            </a:lvl9pPr>
          </a:lstStyle>
          <a:p>
            <a:pPr fontAlgn="ctr"/>
            <a:r>
              <a:rPr lang="en-US" b="1" dirty="0" smtClean="0">
                <a:solidFill>
                  <a:schemeClr val="bg2">
                    <a:lumMod val="50000"/>
                  </a:schemeClr>
                </a:solidFill>
              </a:rPr>
              <a:t>Experience preview</a:t>
            </a:r>
            <a:endParaRPr lang="en-US" b="1" dirty="0">
              <a:solidFill>
                <a:schemeClr val="bg2">
                  <a:lumMod val="50000"/>
                </a:schemeClr>
              </a:solidFill>
            </a:endParaRPr>
          </a:p>
          <a:p>
            <a:pPr fontAlgn="ctr"/>
            <a:r>
              <a:rPr lang="en-US" sz="1400" b="1" dirty="0">
                <a:solidFill>
                  <a:srgbClr val="FFFFFF"/>
                </a:solidFill>
              </a:rPr>
              <a:t>Preview UX design prior to publishing</a:t>
            </a:r>
          </a:p>
        </p:txBody>
      </p:sp>
      <p:sp>
        <p:nvSpPr>
          <p:cNvPr id="6" name="Rectangle 5"/>
          <p:cNvSpPr>
            <a:spLocks noChangeArrowheads="1"/>
          </p:cNvSpPr>
          <p:nvPr/>
        </p:nvSpPr>
        <p:spPr bwMode="auto">
          <a:xfrm>
            <a:off x="495947" y="3735627"/>
            <a:ext cx="3279048"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defPPr>
              <a:defRPr lang="en-US"/>
            </a:defPPr>
            <a:lvl1pPr marL="0" algn="l" defTabSz="1088246" rtl="0" eaLnBrk="1" latinLnBrk="0" hangingPunct="1">
              <a:defRPr sz="2100" kern="1200">
                <a:solidFill>
                  <a:schemeClr val="tx1"/>
                </a:solidFill>
                <a:latin typeface="+mn-lt"/>
                <a:ea typeface="+mn-ea"/>
                <a:cs typeface="+mn-cs"/>
              </a:defRPr>
            </a:lvl1pPr>
            <a:lvl2pPr marL="544122" algn="l" defTabSz="1088246" rtl="0" eaLnBrk="1" latinLnBrk="0" hangingPunct="1">
              <a:defRPr sz="2100" kern="1200">
                <a:solidFill>
                  <a:schemeClr val="tx1"/>
                </a:solidFill>
                <a:latin typeface="+mn-lt"/>
                <a:ea typeface="+mn-ea"/>
                <a:cs typeface="+mn-cs"/>
              </a:defRPr>
            </a:lvl2pPr>
            <a:lvl3pPr marL="1088246" algn="l" defTabSz="1088246" rtl="0" eaLnBrk="1" latinLnBrk="0" hangingPunct="1">
              <a:defRPr sz="2100" kern="1200">
                <a:solidFill>
                  <a:schemeClr val="tx1"/>
                </a:solidFill>
                <a:latin typeface="+mn-lt"/>
                <a:ea typeface="+mn-ea"/>
                <a:cs typeface="+mn-cs"/>
              </a:defRPr>
            </a:lvl3pPr>
            <a:lvl4pPr marL="1632368" algn="l" defTabSz="1088246" rtl="0" eaLnBrk="1" latinLnBrk="0" hangingPunct="1">
              <a:defRPr sz="2100" kern="1200">
                <a:solidFill>
                  <a:schemeClr val="tx1"/>
                </a:solidFill>
                <a:latin typeface="+mn-lt"/>
                <a:ea typeface="+mn-ea"/>
                <a:cs typeface="+mn-cs"/>
              </a:defRPr>
            </a:lvl4pPr>
            <a:lvl5pPr marL="2176490" algn="l" defTabSz="1088246" rtl="0" eaLnBrk="1" latinLnBrk="0" hangingPunct="1">
              <a:defRPr sz="2100" kern="1200">
                <a:solidFill>
                  <a:schemeClr val="tx1"/>
                </a:solidFill>
                <a:latin typeface="+mn-lt"/>
                <a:ea typeface="+mn-ea"/>
                <a:cs typeface="+mn-cs"/>
              </a:defRPr>
            </a:lvl5pPr>
            <a:lvl6pPr marL="2720613" algn="l" defTabSz="1088246" rtl="0" eaLnBrk="1" latinLnBrk="0" hangingPunct="1">
              <a:defRPr sz="2100" kern="1200">
                <a:solidFill>
                  <a:schemeClr val="tx1"/>
                </a:solidFill>
                <a:latin typeface="+mn-lt"/>
                <a:ea typeface="+mn-ea"/>
                <a:cs typeface="+mn-cs"/>
              </a:defRPr>
            </a:lvl6pPr>
            <a:lvl7pPr marL="3264735" algn="l" defTabSz="1088246" rtl="0" eaLnBrk="1" latinLnBrk="0" hangingPunct="1">
              <a:defRPr sz="2100" kern="1200">
                <a:solidFill>
                  <a:schemeClr val="tx1"/>
                </a:solidFill>
                <a:latin typeface="+mn-lt"/>
                <a:ea typeface="+mn-ea"/>
                <a:cs typeface="+mn-cs"/>
              </a:defRPr>
            </a:lvl7pPr>
            <a:lvl8pPr marL="3808859" algn="l" defTabSz="1088246" rtl="0" eaLnBrk="1" latinLnBrk="0" hangingPunct="1">
              <a:defRPr sz="2100" kern="1200">
                <a:solidFill>
                  <a:schemeClr val="tx1"/>
                </a:solidFill>
                <a:latin typeface="+mn-lt"/>
                <a:ea typeface="+mn-ea"/>
                <a:cs typeface="+mn-cs"/>
              </a:defRPr>
            </a:lvl8pPr>
            <a:lvl9pPr marL="4352981" algn="l" defTabSz="1088246" rtl="0" eaLnBrk="1" latinLnBrk="0" hangingPunct="1">
              <a:defRPr sz="2100" kern="1200">
                <a:solidFill>
                  <a:schemeClr val="tx1"/>
                </a:solidFill>
                <a:latin typeface="+mn-lt"/>
                <a:ea typeface="+mn-ea"/>
                <a:cs typeface="+mn-cs"/>
              </a:defRPr>
            </a:lvl9pPr>
          </a:lstStyle>
          <a:p>
            <a:pPr fontAlgn="ctr"/>
            <a:r>
              <a:rPr lang="en-US" b="1" dirty="0">
                <a:solidFill>
                  <a:schemeClr val="bg2">
                    <a:lumMod val="50000"/>
                  </a:schemeClr>
                </a:solidFill>
              </a:rPr>
              <a:t>CSS Editing </a:t>
            </a:r>
          </a:p>
          <a:p>
            <a:r>
              <a:rPr lang="en-US" sz="1400" b="1" dirty="0">
                <a:solidFill>
                  <a:srgbClr val="FFFFFF"/>
                </a:solidFill>
              </a:rPr>
              <a:t>Create custom Experience styles</a:t>
            </a:r>
            <a:endParaRPr lang="en-US" sz="1400" dirty="0">
              <a:solidFill>
                <a:srgbClr val="FFFFFF"/>
              </a:solidFill>
            </a:endParaRPr>
          </a:p>
        </p:txBody>
      </p:sp>
      <p:sp>
        <p:nvSpPr>
          <p:cNvPr id="7" name="Rectangle 6"/>
          <p:cNvSpPr>
            <a:spLocks noChangeArrowheads="1"/>
          </p:cNvSpPr>
          <p:nvPr/>
        </p:nvSpPr>
        <p:spPr bwMode="auto">
          <a:xfrm>
            <a:off x="496473" y="3025555"/>
            <a:ext cx="3279048"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defPPr>
              <a:defRPr lang="en-US"/>
            </a:defPPr>
            <a:lvl1pPr marL="0" algn="l" defTabSz="1088246" rtl="0" eaLnBrk="1" latinLnBrk="0" hangingPunct="1">
              <a:defRPr sz="2100" kern="1200">
                <a:solidFill>
                  <a:schemeClr val="tx1"/>
                </a:solidFill>
                <a:latin typeface="+mn-lt"/>
                <a:ea typeface="+mn-ea"/>
                <a:cs typeface="+mn-cs"/>
              </a:defRPr>
            </a:lvl1pPr>
            <a:lvl2pPr marL="544122" algn="l" defTabSz="1088246" rtl="0" eaLnBrk="1" latinLnBrk="0" hangingPunct="1">
              <a:defRPr sz="2100" kern="1200">
                <a:solidFill>
                  <a:schemeClr val="tx1"/>
                </a:solidFill>
                <a:latin typeface="+mn-lt"/>
                <a:ea typeface="+mn-ea"/>
                <a:cs typeface="+mn-cs"/>
              </a:defRPr>
            </a:lvl2pPr>
            <a:lvl3pPr marL="1088246" algn="l" defTabSz="1088246" rtl="0" eaLnBrk="1" latinLnBrk="0" hangingPunct="1">
              <a:defRPr sz="2100" kern="1200">
                <a:solidFill>
                  <a:schemeClr val="tx1"/>
                </a:solidFill>
                <a:latin typeface="+mn-lt"/>
                <a:ea typeface="+mn-ea"/>
                <a:cs typeface="+mn-cs"/>
              </a:defRPr>
            </a:lvl3pPr>
            <a:lvl4pPr marL="1632368" algn="l" defTabSz="1088246" rtl="0" eaLnBrk="1" latinLnBrk="0" hangingPunct="1">
              <a:defRPr sz="2100" kern="1200">
                <a:solidFill>
                  <a:schemeClr val="tx1"/>
                </a:solidFill>
                <a:latin typeface="+mn-lt"/>
                <a:ea typeface="+mn-ea"/>
                <a:cs typeface="+mn-cs"/>
              </a:defRPr>
            </a:lvl4pPr>
            <a:lvl5pPr marL="2176490" algn="l" defTabSz="1088246" rtl="0" eaLnBrk="1" latinLnBrk="0" hangingPunct="1">
              <a:defRPr sz="2100" kern="1200">
                <a:solidFill>
                  <a:schemeClr val="tx1"/>
                </a:solidFill>
                <a:latin typeface="+mn-lt"/>
                <a:ea typeface="+mn-ea"/>
                <a:cs typeface="+mn-cs"/>
              </a:defRPr>
            </a:lvl5pPr>
            <a:lvl6pPr marL="2720613" algn="l" defTabSz="1088246" rtl="0" eaLnBrk="1" latinLnBrk="0" hangingPunct="1">
              <a:defRPr sz="2100" kern="1200">
                <a:solidFill>
                  <a:schemeClr val="tx1"/>
                </a:solidFill>
                <a:latin typeface="+mn-lt"/>
                <a:ea typeface="+mn-ea"/>
                <a:cs typeface="+mn-cs"/>
              </a:defRPr>
            </a:lvl6pPr>
            <a:lvl7pPr marL="3264735" algn="l" defTabSz="1088246" rtl="0" eaLnBrk="1" latinLnBrk="0" hangingPunct="1">
              <a:defRPr sz="2100" kern="1200">
                <a:solidFill>
                  <a:schemeClr val="tx1"/>
                </a:solidFill>
                <a:latin typeface="+mn-lt"/>
                <a:ea typeface="+mn-ea"/>
                <a:cs typeface="+mn-cs"/>
              </a:defRPr>
            </a:lvl7pPr>
            <a:lvl8pPr marL="3808859" algn="l" defTabSz="1088246" rtl="0" eaLnBrk="1" latinLnBrk="0" hangingPunct="1">
              <a:defRPr sz="2100" kern="1200">
                <a:solidFill>
                  <a:schemeClr val="tx1"/>
                </a:solidFill>
                <a:latin typeface="+mn-lt"/>
                <a:ea typeface="+mn-ea"/>
                <a:cs typeface="+mn-cs"/>
              </a:defRPr>
            </a:lvl8pPr>
            <a:lvl9pPr marL="4352981" algn="l" defTabSz="1088246" rtl="0" eaLnBrk="1" latinLnBrk="0" hangingPunct="1">
              <a:defRPr sz="2100" kern="1200">
                <a:solidFill>
                  <a:schemeClr val="tx1"/>
                </a:solidFill>
                <a:latin typeface="+mn-lt"/>
                <a:ea typeface="+mn-ea"/>
                <a:cs typeface="+mn-cs"/>
              </a:defRPr>
            </a:lvl9pPr>
          </a:lstStyle>
          <a:p>
            <a:pPr lvl="0" defTabSz="1086775" fontAlgn="ctr"/>
            <a:r>
              <a:rPr lang="en-US" b="1" dirty="0" smtClean="0">
                <a:solidFill>
                  <a:srgbClr val="6CC04A">
                    <a:lumMod val="50000"/>
                  </a:srgbClr>
                </a:solidFill>
              </a:rPr>
              <a:t>Simplified publishing</a:t>
            </a:r>
            <a:endParaRPr lang="en-US" b="1" dirty="0">
              <a:solidFill>
                <a:srgbClr val="6CC04A">
                  <a:lumMod val="50000"/>
                </a:srgbClr>
              </a:solidFill>
            </a:endParaRPr>
          </a:p>
          <a:p>
            <a:r>
              <a:rPr lang="en-US" sz="1400" b="1" dirty="0">
                <a:solidFill>
                  <a:srgbClr val="FFFFFF"/>
                </a:solidFill>
              </a:rPr>
              <a:t>Publish your </a:t>
            </a:r>
            <a:r>
              <a:rPr lang="en-US" sz="1400" b="1" dirty="0" smtClean="0">
                <a:solidFill>
                  <a:srgbClr val="FFFFFF"/>
                </a:solidFill>
              </a:rPr>
              <a:t>with </a:t>
            </a:r>
            <a:r>
              <a:rPr lang="en-US" sz="1400" b="1" dirty="0">
                <a:solidFill>
                  <a:srgbClr val="FFFFFF"/>
                </a:solidFill>
              </a:rPr>
              <a:t>a single click</a:t>
            </a:r>
            <a:endParaRPr lang="en-US" sz="1400" dirty="0">
              <a:solidFill>
                <a:srgbClr val="FFFFFF"/>
              </a:solidFill>
            </a:endParaRPr>
          </a:p>
        </p:txBody>
      </p:sp>
      <p:sp>
        <p:nvSpPr>
          <p:cNvPr id="8" name="Rectangle 7"/>
          <p:cNvSpPr>
            <a:spLocks noChangeArrowheads="1"/>
          </p:cNvSpPr>
          <p:nvPr/>
        </p:nvSpPr>
        <p:spPr bwMode="auto">
          <a:xfrm>
            <a:off x="490945" y="4445699"/>
            <a:ext cx="3279048"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defPPr>
              <a:defRPr lang="en-US"/>
            </a:defPPr>
            <a:lvl1pPr marL="0" algn="l" defTabSz="1088246" rtl="0" eaLnBrk="1" latinLnBrk="0" hangingPunct="1">
              <a:defRPr sz="2100" kern="1200">
                <a:solidFill>
                  <a:schemeClr val="tx1"/>
                </a:solidFill>
                <a:latin typeface="+mn-lt"/>
                <a:ea typeface="+mn-ea"/>
                <a:cs typeface="+mn-cs"/>
              </a:defRPr>
            </a:lvl1pPr>
            <a:lvl2pPr marL="544122" algn="l" defTabSz="1088246" rtl="0" eaLnBrk="1" latinLnBrk="0" hangingPunct="1">
              <a:defRPr sz="2100" kern="1200">
                <a:solidFill>
                  <a:schemeClr val="tx1"/>
                </a:solidFill>
                <a:latin typeface="+mn-lt"/>
                <a:ea typeface="+mn-ea"/>
                <a:cs typeface="+mn-cs"/>
              </a:defRPr>
            </a:lvl2pPr>
            <a:lvl3pPr marL="1088246" algn="l" defTabSz="1088246" rtl="0" eaLnBrk="1" latinLnBrk="0" hangingPunct="1">
              <a:defRPr sz="2100" kern="1200">
                <a:solidFill>
                  <a:schemeClr val="tx1"/>
                </a:solidFill>
                <a:latin typeface="+mn-lt"/>
                <a:ea typeface="+mn-ea"/>
                <a:cs typeface="+mn-cs"/>
              </a:defRPr>
            </a:lvl3pPr>
            <a:lvl4pPr marL="1632368" algn="l" defTabSz="1088246" rtl="0" eaLnBrk="1" latinLnBrk="0" hangingPunct="1">
              <a:defRPr sz="2100" kern="1200">
                <a:solidFill>
                  <a:schemeClr val="tx1"/>
                </a:solidFill>
                <a:latin typeface="+mn-lt"/>
                <a:ea typeface="+mn-ea"/>
                <a:cs typeface="+mn-cs"/>
              </a:defRPr>
            </a:lvl4pPr>
            <a:lvl5pPr marL="2176490" algn="l" defTabSz="1088246" rtl="0" eaLnBrk="1" latinLnBrk="0" hangingPunct="1">
              <a:defRPr sz="2100" kern="1200">
                <a:solidFill>
                  <a:schemeClr val="tx1"/>
                </a:solidFill>
                <a:latin typeface="+mn-lt"/>
                <a:ea typeface="+mn-ea"/>
                <a:cs typeface="+mn-cs"/>
              </a:defRPr>
            </a:lvl5pPr>
            <a:lvl6pPr marL="2720613" algn="l" defTabSz="1088246" rtl="0" eaLnBrk="1" latinLnBrk="0" hangingPunct="1">
              <a:defRPr sz="2100" kern="1200">
                <a:solidFill>
                  <a:schemeClr val="tx1"/>
                </a:solidFill>
                <a:latin typeface="+mn-lt"/>
                <a:ea typeface="+mn-ea"/>
                <a:cs typeface="+mn-cs"/>
              </a:defRPr>
            </a:lvl6pPr>
            <a:lvl7pPr marL="3264735" algn="l" defTabSz="1088246" rtl="0" eaLnBrk="1" latinLnBrk="0" hangingPunct="1">
              <a:defRPr sz="2100" kern="1200">
                <a:solidFill>
                  <a:schemeClr val="tx1"/>
                </a:solidFill>
                <a:latin typeface="+mn-lt"/>
                <a:ea typeface="+mn-ea"/>
                <a:cs typeface="+mn-cs"/>
              </a:defRPr>
            </a:lvl7pPr>
            <a:lvl8pPr marL="3808859" algn="l" defTabSz="1088246" rtl="0" eaLnBrk="1" latinLnBrk="0" hangingPunct="1">
              <a:defRPr sz="2100" kern="1200">
                <a:solidFill>
                  <a:schemeClr val="tx1"/>
                </a:solidFill>
                <a:latin typeface="+mn-lt"/>
                <a:ea typeface="+mn-ea"/>
                <a:cs typeface="+mn-cs"/>
              </a:defRPr>
            </a:lvl8pPr>
            <a:lvl9pPr marL="4352981" algn="l" defTabSz="1088246" rtl="0" eaLnBrk="1" latinLnBrk="0" hangingPunct="1">
              <a:defRPr sz="2100" kern="1200">
                <a:solidFill>
                  <a:schemeClr val="tx1"/>
                </a:solidFill>
                <a:latin typeface="+mn-lt"/>
                <a:ea typeface="+mn-ea"/>
                <a:cs typeface="+mn-cs"/>
              </a:defRPr>
            </a:lvl9pPr>
          </a:lstStyle>
          <a:p>
            <a:pPr fontAlgn="ctr"/>
            <a:r>
              <a:rPr lang="en-US" b="1" dirty="0" smtClean="0">
                <a:solidFill>
                  <a:schemeClr val="bg2">
                    <a:lumMod val="50000"/>
                  </a:schemeClr>
                </a:solidFill>
              </a:rPr>
              <a:t>Extend with Javascript</a:t>
            </a:r>
          </a:p>
          <a:p>
            <a:r>
              <a:rPr lang="en-US" sz="1400" b="1" dirty="0" smtClean="0">
                <a:solidFill>
                  <a:srgbClr val="FFFFFF"/>
                </a:solidFill>
              </a:rPr>
              <a:t>Extend </a:t>
            </a:r>
            <a:r>
              <a:rPr lang="en-US" sz="1400" b="1" dirty="0">
                <a:solidFill>
                  <a:srgbClr val="FFFFFF"/>
                </a:solidFill>
              </a:rPr>
              <a:t>capabilities with embedded Javascript</a:t>
            </a:r>
            <a:endParaRPr lang="en-US" sz="1400" dirty="0">
              <a:solidFill>
                <a:srgbClr val="FFFFFF"/>
              </a:solidFill>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424732"/>
            <a:ext cx="6482767" cy="40856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thingworx studio-K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114" y="505788"/>
            <a:ext cx="3910584" cy="487680"/>
          </a:xfrm>
          <a:prstGeom prst="rect">
            <a:avLst/>
          </a:prstGeom>
        </p:spPr>
      </p:pic>
      <p:sp>
        <p:nvSpPr>
          <p:cNvPr id="11" name="Rectangle 10"/>
          <p:cNvSpPr>
            <a:spLocks noChangeArrowheads="1"/>
          </p:cNvSpPr>
          <p:nvPr/>
        </p:nvSpPr>
        <p:spPr bwMode="auto">
          <a:xfrm>
            <a:off x="492155" y="5371215"/>
            <a:ext cx="375116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defPPr>
              <a:defRPr lang="en-US"/>
            </a:defPPr>
            <a:lvl1pPr marL="0" algn="l" defTabSz="1088246" rtl="0" eaLnBrk="1" latinLnBrk="0" hangingPunct="1">
              <a:defRPr sz="2100" kern="1200">
                <a:solidFill>
                  <a:schemeClr val="tx1"/>
                </a:solidFill>
                <a:latin typeface="+mn-lt"/>
                <a:ea typeface="+mn-ea"/>
                <a:cs typeface="+mn-cs"/>
              </a:defRPr>
            </a:lvl1pPr>
            <a:lvl2pPr marL="544122" algn="l" defTabSz="1088246" rtl="0" eaLnBrk="1" latinLnBrk="0" hangingPunct="1">
              <a:defRPr sz="2100" kern="1200">
                <a:solidFill>
                  <a:schemeClr val="tx1"/>
                </a:solidFill>
                <a:latin typeface="+mn-lt"/>
                <a:ea typeface="+mn-ea"/>
                <a:cs typeface="+mn-cs"/>
              </a:defRPr>
            </a:lvl2pPr>
            <a:lvl3pPr marL="1088246" algn="l" defTabSz="1088246" rtl="0" eaLnBrk="1" latinLnBrk="0" hangingPunct="1">
              <a:defRPr sz="2100" kern="1200">
                <a:solidFill>
                  <a:schemeClr val="tx1"/>
                </a:solidFill>
                <a:latin typeface="+mn-lt"/>
                <a:ea typeface="+mn-ea"/>
                <a:cs typeface="+mn-cs"/>
              </a:defRPr>
            </a:lvl3pPr>
            <a:lvl4pPr marL="1632368" algn="l" defTabSz="1088246" rtl="0" eaLnBrk="1" latinLnBrk="0" hangingPunct="1">
              <a:defRPr sz="2100" kern="1200">
                <a:solidFill>
                  <a:schemeClr val="tx1"/>
                </a:solidFill>
                <a:latin typeface="+mn-lt"/>
                <a:ea typeface="+mn-ea"/>
                <a:cs typeface="+mn-cs"/>
              </a:defRPr>
            </a:lvl4pPr>
            <a:lvl5pPr marL="2176490" algn="l" defTabSz="1088246" rtl="0" eaLnBrk="1" latinLnBrk="0" hangingPunct="1">
              <a:defRPr sz="2100" kern="1200">
                <a:solidFill>
                  <a:schemeClr val="tx1"/>
                </a:solidFill>
                <a:latin typeface="+mn-lt"/>
                <a:ea typeface="+mn-ea"/>
                <a:cs typeface="+mn-cs"/>
              </a:defRPr>
            </a:lvl5pPr>
            <a:lvl6pPr marL="2720613" algn="l" defTabSz="1088246" rtl="0" eaLnBrk="1" latinLnBrk="0" hangingPunct="1">
              <a:defRPr sz="2100" kern="1200">
                <a:solidFill>
                  <a:schemeClr val="tx1"/>
                </a:solidFill>
                <a:latin typeface="+mn-lt"/>
                <a:ea typeface="+mn-ea"/>
                <a:cs typeface="+mn-cs"/>
              </a:defRPr>
            </a:lvl6pPr>
            <a:lvl7pPr marL="3264735" algn="l" defTabSz="1088246" rtl="0" eaLnBrk="1" latinLnBrk="0" hangingPunct="1">
              <a:defRPr sz="2100" kern="1200">
                <a:solidFill>
                  <a:schemeClr val="tx1"/>
                </a:solidFill>
                <a:latin typeface="+mn-lt"/>
                <a:ea typeface="+mn-ea"/>
                <a:cs typeface="+mn-cs"/>
              </a:defRPr>
            </a:lvl7pPr>
            <a:lvl8pPr marL="3808859" algn="l" defTabSz="1088246" rtl="0" eaLnBrk="1" latinLnBrk="0" hangingPunct="1">
              <a:defRPr sz="2100" kern="1200">
                <a:solidFill>
                  <a:schemeClr val="tx1"/>
                </a:solidFill>
                <a:latin typeface="+mn-lt"/>
                <a:ea typeface="+mn-ea"/>
                <a:cs typeface="+mn-cs"/>
              </a:defRPr>
            </a:lvl8pPr>
            <a:lvl9pPr marL="4352981" algn="l" defTabSz="1088246" rtl="0" eaLnBrk="1" latinLnBrk="0" hangingPunct="1">
              <a:defRPr sz="2100" kern="1200">
                <a:solidFill>
                  <a:schemeClr val="tx1"/>
                </a:solidFill>
                <a:latin typeface="+mn-lt"/>
                <a:ea typeface="+mn-ea"/>
                <a:cs typeface="+mn-cs"/>
              </a:defRPr>
            </a:lvl9pPr>
          </a:lstStyle>
          <a:p>
            <a:pPr fontAlgn="ctr"/>
            <a:r>
              <a:rPr lang="en-US" b="1" dirty="0" smtClean="0">
                <a:solidFill>
                  <a:schemeClr val="bg2">
                    <a:lumMod val="50000"/>
                  </a:schemeClr>
                </a:solidFill>
              </a:rPr>
              <a:t>Various 3D File </a:t>
            </a:r>
          </a:p>
          <a:p>
            <a:pPr fontAlgn="ctr"/>
            <a:r>
              <a:rPr lang="en-US" b="1" dirty="0" smtClean="0">
                <a:solidFill>
                  <a:schemeClr val="bg2">
                    <a:lumMod val="50000"/>
                  </a:schemeClr>
                </a:solidFill>
              </a:rPr>
              <a:t>Format Support</a:t>
            </a:r>
          </a:p>
          <a:p>
            <a:r>
              <a:rPr lang="en-US" sz="1400" b="1" dirty="0" err="1" smtClean="0">
                <a:solidFill>
                  <a:srgbClr val="FFFFFF"/>
                </a:solidFill>
              </a:rPr>
              <a:t>Creo</a:t>
            </a:r>
            <a:r>
              <a:rPr lang="en-US" sz="1400" b="1" dirty="0" smtClean="0">
                <a:solidFill>
                  <a:srgbClr val="FFFFFF"/>
                </a:solidFill>
              </a:rPr>
              <a:t> View .</a:t>
            </a:r>
            <a:r>
              <a:rPr lang="en-US" sz="1400" b="1" dirty="0" err="1" smtClean="0">
                <a:solidFill>
                  <a:srgbClr val="FFFFFF"/>
                </a:solidFill>
              </a:rPr>
              <a:t>pvz</a:t>
            </a:r>
            <a:r>
              <a:rPr lang="en-US" sz="1400" b="1" dirty="0" smtClean="0">
                <a:solidFill>
                  <a:srgbClr val="FFFFFF"/>
                </a:solidFill>
              </a:rPr>
              <a:t>, .step, .</a:t>
            </a:r>
            <a:r>
              <a:rPr lang="en-US" sz="1400" b="1" dirty="0" err="1" smtClean="0">
                <a:solidFill>
                  <a:srgbClr val="FFFFFF"/>
                </a:solidFill>
              </a:rPr>
              <a:t>iges</a:t>
            </a:r>
            <a:r>
              <a:rPr lang="en-US" sz="1400" b="1" dirty="0" smtClean="0">
                <a:solidFill>
                  <a:srgbClr val="FFFFFF"/>
                </a:solidFill>
              </a:rPr>
              <a:t>, .</a:t>
            </a:r>
            <a:r>
              <a:rPr lang="en-US" sz="1400" b="1" dirty="0" err="1" smtClean="0">
                <a:solidFill>
                  <a:srgbClr val="FFFFFF"/>
                </a:solidFill>
              </a:rPr>
              <a:t>stl</a:t>
            </a:r>
            <a:r>
              <a:rPr lang="en-US" sz="1400" b="1" dirty="0" smtClean="0">
                <a:solidFill>
                  <a:srgbClr val="FFFFFF"/>
                </a:solidFill>
              </a:rPr>
              <a:t>, .</a:t>
            </a:r>
            <a:r>
              <a:rPr lang="en-US" sz="1400" b="1" dirty="0" err="1" smtClean="0">
                <a:solidFill>
                  <a:srgbClr val="FFFFFF"/>
                </a:solidFill>
              </a:rPr>
              <a:t>obj</a:t>
            </a:r>
            <a:r>
              <a:rPr lang="en-US" sz="1400" b="1" dirty="0" smtClean="0">
                <a:solidFill>
                  <a:srgbClr val="FFFFFF"/>
                </a:solidFill>
              </a:rPr>
              <a:t>, .</a:t>
            </a:r>
            <a:r>
              <a:rPr lang="en-US" sz="1400" b="1" dirty="0" err="1" smtClean="0">
                <a:solidFill>
                  <a:srgbClr val="FFFFFF"/>
                </a:solidFill>
              </a:rPr>
              <a:t>vrml</a:t>
            </a:r>
            <a:r>
              <a:rPr lang="en-US" sz="1400" b="1" dirty="0" smtClean="0">
                <a:solidFill>
                  <a:srgbClr val="FFFFFF"/>
                </a:solidFill>
              </a:rPr>
              <a:t> &amp; .</a:t>
            </a:r>
            <a:r>
              <a:rPr lang="en-US" sz="1400" b="1" dirty="0" err="1" smtClean="0">
                <a:solidFill>
                  <a:srgbClr val="FFFFFF"/>
                </a:solidFill>
              </a:rPr>
              <a:t>dgn</a:t>
            </a:r>
            <a:r>
              <a:rPr lang="en-US" sz="1400" b="1" dirty="0" smtClean="0">
                <a:solidFill>
                  <a:srgbClr val="FFFFFF"/>
                </a:solidFill>
              </a:rPr>
              <a:t> </a:t>
            </a:r>
            <a:endParaRPr lang="en-US" sz="1400" dirty="0">
              <a:solidFill>
                <a:srgbClr val="FFFFFF"/>
              </a:solidFill>
            </a:endParaRPr>
          </a:p>
        </p:txBody>
      </p:sp>
    </p:spTree>
    <p:extLst>
      <p:ext uri="{BB962C8B-B14F-4D97-AF65-F5344CB8AC3E}">
        <p14:creationId xmlns:p14="http://schemas.microsoft.com/office/powerpoint/2010/main" val="669355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it works</a:t>
            </a:r>
            <a:endParaRPr lang="en-US" dirty="0"/>
          </a:p>
        </p:txBody>
      </p:sp>
      <p:sp>
        <p:nvSpPr>
          <p:cNvPr id="3" name="Right Arrow 2"/>
          <p:cNvSpPr/>
          <p:nvPr/>
        </p:nvSpPr>
        <p:spPr>
          <a:xfrm rot="2393220">
            <a:off x="6739494" y="1755236"/>
            <a:ext cx="1701800" cy="636587"/>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bg1"/>
              </a:solidFill>
            </a:endParaRPr>
          </a:p>
        </p:txBody>
      </p:sp>
      <p:pic>
        <p:nvPicPr>
          <p:cNvPr id="4"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4419" y="2813925"/>
            <a:ext cx="3694113"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Bent Arrow 4"/>
          <p:cNvSpPr/>
          <p:nvPr/>
        </p:nvSpPr>
        <p:spPr>
          <a:xfrm>
            <a:off x="1919844" y="1485361"/>
            <a:ext cx="1774825" cy="1322387"/>
          </a:xfrm>
          <a:prstGeom prst="bentArrow">
            <a:avLst>
              <a:gd name="adj1" fmla="val 25000"/>
              <a:gd name="adj2" fmla="val 19147"/>
              <a:gd name="adj3" fmla="val 25000"/>
              <a:gd name="adj4" fmla="val 38699"/>
            </a:avLst>
          </a:prstGeom>
          <a:solidFill>
            <a:srgbClr val="EFA615">
              <a:alpha val="74902"/>
            </a:srgbClr>
          </a:solidFill>
          <a:ln w="25400" cap="flat" cmpd="sng" algn="ctr">
            <a:noFill/>
            <a:prstDash val="solid"/>
          </a:ln>
          <a:effectLst/>
        </p:spPr>
        <p:txBody>
          <a:bodyPr lIns="57059" tIns="28529" rIns="57059" bIns="28529" anchor="ctr"/>
          <a:lstStyle/>
          <a:p>
            <a:pPr marL="172365" defTabSz="684703">
              <a:defRPr/>
            </a:pPr>
            <a:endParaRPr lang="en-US" sz="1050" kern="0" dirty="0">
              <a:solidFill>
                <a:srgbClr val="FFFFFF"/>
              </a:solidFill>
              <a:latin typeface="Franklin Gothic Book"/>
              <a:cs typeface="Franklin Gothic Book"/>
            </a:endParaRPr>
          </a:p>
        </p:txBody>
      </p:sp>
      <p:sp>
        <p:nvSpPr>
          <p:cNvPr id="6" name="Bent Arrow 5"/>
          <p:cNvSpPr/>
          <p:nvPr/>
        </p:nvSpPr>
        <p:spPr>
          <a:xfrm rot="5400000">
            <a:off x="6172756" y="901161"/>
            <a:ext cx="1273175" cy="2470150"/>
          </a:xfrm>
          <a:prstGeom prst="bentArrow">
            <a:avLst>
              <a:gd name="adj1" fmla="val 25000"/>
              <a:gd name="adj2" fmla="val 19147"/>
              <a:gd name="adj3" fmla="val 25000"/>
              <a:gd name="adj4" fmla="val 3869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srgbClr val="FFFFFF"/>
              </a:solidFill>
            </a:endParaRPr>
          </a:p>
        </p:txBody>
      </p:sp>
      <p:sp>
        <p:nvSpPr>
          <p:cNvPr id="7" name="TextBox 6"/>
          <p:cNvSpPr txBox="1"/>
          <p:nvPr/>
        </p:nvSpPr>
        <p:spPr>
          <a:xfrm>
            <a:off x="2432607" y="1666336"/>
            <a:ext cx="885825" cy="300037"/>
          </a:xfrm>
          <a:prstGeom prst="rect">
            <a:avLst/>
          </a:prstGeom>
          <a:noFill/>
        </p:spPr>
        <p:txBody>
          <a:bodyPr wrap="none" lIns="0" tIns="0" rIns="0" bIns="0">
            <a:spAutoFit/>
          </a:bodyPr>
          <a:lstStyle/>
          <a:p>
            <a:pPr>
              <a:defRPr/>
            </a:pPr>
            <a:r>
              <a:rPr lang="en-US" sz="900" b="1" dirty="0">
                <a:solidFill>
                  <a:srgbClr val="3D4647"/>
                </a:solidFill>
              </a:rPr>
              <a:t>Publish Content</a:t>
            </a:r>
          </a:p>
          <a:p>
            <a:pPr>
              <a:defRPr/>
            </a:pPr>
            <a:r>
              <a:rPr lang="en-US" sz="1050" b="1" i="1" dirty="0">
                <a:solidFill>
                  <a:srgbClr val="3D4647"/>
                </a:solidFill>
              </a:rPr>
              <a:t>       </a:t>
            </a:r>
            <a:endParaRPr lang="en-US" sz="1050" i="1" dirty="0">
              <a:solidFill>
                <a:srgbClr val="3D4647"/>
              </a:solidFill>
            </a:endParaRPr>
          </a:p>
        </p:txBody>
      </p:sp>
      <p:sp>
        <p:nvSpPr>
          <p:cNvPr id="8" name="Right Arrow 7"/>
          <p:cNvSpPr/>
          <p:nvPr/>
        </p:nvSpPr>
        <p:spPr>
          <a:xfrm rot="10800000">
            <a:off x="5331382" y="1404398"/>
            <a:ext cx="977900" cy="503238"/>
          </a:xfrm>
          <a:prstGeom prst="rightArrow">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 name="TextBox 8"/>
          <p:cNvSpPr txBox="1"/>
          <p:nvPr/>
        </p:nvSpPr>
        <p:spPr>
          <a:xfrm>
            <a:off x="5931457" y="1591723"/>
            <a:ext cx="1587500" cy="300038"/>
          </a:xfrm>
          <a:prstGeom prst="rect">
            <a:avLst/>
          </a:prstGeom>
          <a:noFill/>
        </p:spPr>
        <p:txBody>
          <a:bodyPr wrap="none" lIns="0" tIns="0" rIns="0" bIns="0">
            <a:spAutoFit/>
          </a:bodyPr>
          <a:lstStyle/>
          <a:p>
            <a:pPr>
              <a:defRPr/>
            </a:pPr>
            <a:r>
              <a:rPr lang="en-US" sz="900" b="1" dirty="0">
                <a:solidFill>
                  <a:srgbClr val="3D4647"/>
                </a:solidFill>
              </a:rPr>
              <a:t>&lt;Domain ID&gt; + &lt;Instance ID&gt;</a:t>
            </a:r>
          </a:p>
          <a:p>
            <a:pPr>
              <a:defRPr/>
            </a:pPr>
            <a:r>
              <a:rPr lang="en-US" sz="1050" b="1" i="1" dirty="0">
                <a:solidFill>
                  <a:srgbClr val="3D4647"/>
                </a:solidFill>
              </a:rPr>
              <a:t>       </a:t>
            </a:r>
            <a:endParaRPr lang="en-US" sz="1050" i="1" dirty="0">
              <a:solidFill>
                <a:srgbClr val="3D4647"/>
              </a:solidFill>
            </a:endParaRPr>
          </a:p>
        </p:txBody>
      </p:sp>
      <p:pic>
        <p:nvPicPr>
          <p:cNvPr id="10" name="Picture 18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9411" y="4681164"/>
            <a:ext cx="2035175"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46069" y="2874423"/>
            <a:ext cx="175577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85"/>
          <p:cNvGrpSpPr>
            <a:grpSpLocks/>
          </p:cNvGrpSpPr>
          <p:nvPr/>
        </p:nvGrpSpPr>
        <p:grpSpPr bwMode="auto">
          <a:xfrm>
            <a:off x="6112432" y="2864898"/>
            <a:ext cx="1931987" cy="1050925"/>
            <a:chOff x="2818823" y="1377994"/>
            <a:chExt cx="1524000" cy="914400"/>
          </a:xfrm>
        </p:grpSpPr>
        <p:grpSp>
          <p:nvGrpSpPr>
            <p:cNvPr id="13" name="Group 186"/>
            <p:cNvGrpSpPr>
              <a:grpSpLocks/>
            </p:cNvGrpSpPr>
            <p:nvPr/>
          </p:nvGrpSpPr>
          <p:grpSpPr bwMode="auto">
            <a:xfrm>
              <a:off x="2818823" y="1377994"/>
              <a:ext cx="1524000" cy="914400"/>
              <a:chOff x="3010059" y="2697480"/>
              <a:chExt cx="1524000" cy="914400"/>
            </a:xfrm>
          </p:grpSpPr>
          <p:sp>
            <p:nvSpPr>
              <p:cNvPr id="16" name="Rounded Rectangle 15"/>
              <p:cNvSpPr/>
              <p:nvPr/>
            </p:nvSpPr>
            <p:spPr>
              <a:xfrm>
                <a:off x="3010059" y="2697480"/>
                <a:ext cx="1524000" cy="914400"/>
              </a:xfrm>
              <a:prstGeom prst="roundRect">
                <a:avLst>
                  <a:gd name="adj" fmla="val 750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srgbClr val="FFFFFF"/>
                  </a:solidFill>
                </a:endParaRPr>
              </a:p>
            </p:txBody>
          </p:sp>
          <p:sp>
            <p:nvSpPr>
              <p:cNvPr id="17" name="Rectangle 16"/>
              <p:cNvSpPr/>
              <p:nvPr/>
            </p:nvSpPr>
            <p:spPr>
              <a:xfrm>
                <a:off x="3239222" y="2743062"/>
                <a:ext cx="1218449" cy="823236"/>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srgbClr val="FFFFFF"/>
                  </a:solidFill>
                </a:endParaRPr>
              </a:p>
            </p:txBody>
          </p:sp>
          <p:sp>
            <p:nvSpPr>
              <p:cNvPr id="18" name="Oval 17"/>
              <p:cNvSpPr/>
              <p:nvPr/>
            </p:nvSpPr>
            <p:spPr>
              <a:xfrm>
                <a:off x="3063906" y="3085617"/>
                <a:ext cx="136497" cy="13812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srgbClr val="FFFFFF"/>
                  </a:solidFill>
                </a:endParaRPr>
              </a:p>
            </p:txBody>
          </p:sp>
        </p:grpSp>
        <p:pic>
          <p:nvPicPr>
            <p:cNvPr id="14" name="Picture 187"/>
            <p:cNvPicPr>
              <a:picLocks noChangeAspect="1"/>
            </p:cNvPicPr>
            <p:nvPr/>
          </p:nvPicPr>
          <p:blipFill>
            <a:blip r:embed="rId5">
              <a:extLst>
                <a:ext uri="{28A0092B-C50C-407E-A947-70E740481C1C}">
                  <a14:useLocalDpi xmlns:a14="http://schemas.microsoft.com/office/drawing/2010/main" val="0"/>
                </a:ext>
              </a:extLst>
            </a:blip>
            <a:srcRect l="24004" t="41766" r="37187" b="10364"/>
            <a:stretch>
              <a:fillRect/>
            </a:stretch>
          </p:blipFill>
          <p:spPr bwMode="auto">
            <a:xfrm>
              <a:off x="3055057" y="1429982"/>
              <a:ext cx="1207170" cy="816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88"/>
            <p:cNvPicPr>
              <a:picLocks noChangeAspect="1"/>
            </p:cNvPicPr>
            <p:nvPr/>
          </p:nvPicPr>
          <p:blipFill>
            <a:blip r:embed="rId6">
              <a:extLst>
                <a:ext uri="{28A0092B-C50C-407E-A947-70E740481C1C}">
                  <a14:useLocalDpi xmlns:a14="http://schemas.microsoft.com/office/drawing/2010/main" val="0"/>
                </a:ext>
              </a:extLst>
            </a:blip>
            <a:srcRect l="-2" t="86987" r="5635"/>
            <a:stretch>
              <a:fillRect/>
            </a:stretch>
          </p:blipFill>
          <p:spPr bwMode="auto">
            <a:xfrm>
              <a:off x="3050662" y="2168192"/>
              <a:ext cx="1215961" cy="94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Down Arrow 19"/>
          <p:cNvSpPr/>
          <p:nvPr/>
        </p:nvSpPr>
        <p:spPr>
          <a:xfrm rot="16200000">
            <a:off x="8080932" y="3236373"/>
            <a:ext cx="401638" cy="376237"/>
          </a:xfrm>
          <a:prstGeom prst="downArrow">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1" name="Bent Arrow 20"/>
          <p:cNvSpPr/>
          <p:nvPr/>
        </p:nvSpPr>
        <p:spPr>
          <a:xfrm rot="5400000">
            <a:off x="8071406" y="901161"/>
            <a:ext cx="1273175" cy="2470150"/>
          </a:xfrm>
          <a:prstGeom prst="bentArrow">
            <a:avLst>
              <a:gd name="adj1" fmla="val 25000"/>
              <a:gd name="adj2" fmla="val 19147"/>
              <a:gd name="adj3" fmla="val 25000"/>
              <a:gd name="adj4" fmla="val 3869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srgbClr val="FFFFFF"/>
              </a:solidFill>
            </a:endParaRPr>
          </a:p>
        </p:txBody>
      </p:sp>
      <p:sp>
        <p:nvSpPr>
          <p:cNvPr id="22" name="TextBox 21"/>
          <p:cNvSpPr txBox="1"/>
          <p:nvPr/>
        </p:nvSpPr>
        <p:spPr>
          <a:xfrm>
            <a:off x="7809469" y="1585373"/>
            <a:ext cx="2060575" cy="161925"/>
          </a:xfrm>
          <a:prstGeom prst="rect">
            <a:avLst/>
          </a:prstGeom>
          <a:noFill/>
        </p:spPr>
        <p:txBody>
          <a:bodyPr wrap="none" lIns="0" tIns="0" rIns="0" bIns="0">
            <a:spAutoFit/>
          </a:bodyPr>
          <a:lstStyle/>
          <a:p>
            <a:pPr>
              <a:defRPr/>
            </a:pPr>
            <a:r>
              <a:rPr lang="en-US" sz="900" b="1" dirty="0">
                <a:solidFill>
                  <a:srgbClr val="3D4647"/>
                </a:solidFill>
              </a:rPr>
              <a:t>Pick your AR experience content</a:t>
            </a:r>
            <a:r>
              <a:rPr lang="en-US" sz="1050" b="1" i="1" dirty="0">
                <a:solidFill>
                  <a:srgbClr val="3D4647"/>
                </a:solidFill>
              </a:rPr>
              <a:t>       </a:t>
            </a:r>
            <a:endParaRPr lang="en-US" sz="1050" i="1" dirty="0">
              <a:solidFill>
                <a:srgbClr val="3D4647"/>
              </a:solidFill>
            </a:endParaRPr>
          </a:p>
        </p:txBody>
      </p:sp>
      <p:pic>
        <p:nvPicPr>
          <p:cNvPr id="23" name="Picture 1" descr="cid:image001.png@01D1AF5E.A98F4320"/>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6198157" y="1912398"/>
            <a:ext cx="1008062"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202167" y="4011955"/>
            <a:ext cx="22002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027449" y="4903356"/>
            <a:ext cx="320675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0"/>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762932" y="1263111"/>
            <a:ext cx="153511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 name="Straight Arrow Connector 27"/>
          <p:cNvCxnSpPr/>
          <p:nvPr/>
        </p:nvCxnSpPr>
        <p:spPr>
          <a:xfrm flipV="1">
            <a:off x="7117420" y="3668771"/>
            <a:ext cx="17640" cy="1578631"/>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0655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22" presetClass="entr" presetSubtype="8"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4648201" y="1243318"/>
            <a:ext cx="7162800" cy="5477522"/>
          </a:xfrm>
        </p:spPr>
        <p:txBody>
          <a:bodyPr>
            <a:normAutofit/>
          </a:bodyPr>
          <a:lstStyle/>
          <a:p>
            <a:pPr marL="0" indent="0">
              <a:buNone/>
            </a:pPr>
            <a:r>
              <a:rPr lang="en-US" sz="2000" dirty="0"/>
              <a:t>U</a:t>
            </a:r>
            <a:r>
              <a:rPr lang="en-US" sz="2000" dirty="0" smtClean="0"/>
              <a:t>ses machine learning to automatically build </a:t>
            </a:r>
            <a:r>
              <a:rPr lang="en-US" sz="2000" dirty="0"/>
              <a:t>and validate predictive models without assistance from a statistician, using </a:t>
            </a:r>
            <a:r>
              <a:rPr lang="en-US" sz="2000" dirty="0" smtClean="0"/>
              <a:t>data from your your Things </a:t>
            </a:r>
            <a:r>
              <a:rPr lang="en-US" sz="2000" dirty="0"/>
              <a:t>data as a learning </a:t>
            </a:r>
            <a:r>
              <a:rPr lang="en-US" sz="2000" dirty="0" smtClean="0"/>
              <a:t>source.</a:t>
            </a:r>
          </a:p>
          <a:p>
            <a:pPr>
              <a:spcBef>
                <a:spcPts val="1200"/>
              </a:spcBef>
            </a:pPr>
            <a:r>
              <a:rPr lang="en-US" sz="1900" dirty="0" smtClean="0"/>
              <a:t>Uses a patent-pending technology to explore various sophisticated predictive modeling algorithms to determine the best algorithm to use for each data set and predictive topic</a:t>
            </a:r>
          </a:p>
          <a:p>
            <a:pPr>
              <a:spcBef>
                <a:spcPts val="1200"/>
              </a:spcBef>
            </a:pPr>
            <a:r>
              <a:rPr lang="en-US" sz="1900" dirty="0" smtClean="0"/>
              <a:t>Automated machine learning ready data preparation without ETL (when used with </a:t>
            </a:r>
            <a:r>
              <a:rPr lang="en-US" sz="1900" dirty="0" err="1" smtClean="0"/>
              <a:t>ThingWorx</a:t>
            </a:r>
            <a:r>
              <a:rPr lang="en-US" sz="1900" dirty="0" smtClean="0"/>
              <a:t> Composer)</a:t>
            </a:r>
          </a:p>
          <a:p>
            <a:pPr>
              <a:spcBef>
                <a:spcPts val="1200"/>
              </a:spcBef>
            </a:pPr>
            <a:r>
              <a:rPr lang="en-US" sz="1900" dirty="0" smtClean="0"/>
              <a:t>Dramatically reduces or eliminates the need for an expert team in modeling algorithms or technologies</a:t>
            </a:r>
          </a:p>
          <a:p>
            <a:pPr>
              <a:spcBef>
                <a:spcPts val="1200"/>
              </a:spcBef>
            </a:pPr>
            <a:r>
              <a:rPr lang="en-US" sz="1900" dirty="0" smtClean="0"/>
              <a:t>Automatically identifies and reveals which data signals are most important in predicting outcomes</a:t>
            </a:r>
          </a:p>
          <a:p>
            <a:pPr>
              <a:spcBef>
                <a:spcPts val="1200"/>
              </a:spcBef>
            </a:pPr>
            <a:r>
              <a:rPr lang="en-US" sz="1900" dirty="0" smtClean="0"/>
              <a:t>These predictive models are instantly usable by </a:t>
            </a:r>
            <a:r>
              <a:rPr lang="en-US" sz="1900" dirty="0" err="1" smtClean="0"/>
              <a:t>ThingPredictor</a:t>
            </a:r>
            <a:r>
              <a:rPr lang="en-US" sz="1900" dirty="0" smtClean="0"/>
              <a:t> </a:t>
            </a:r>
            <a:r>
              <a:rPr lang="en-US" sz="1900" dirty="0"/>
              <a:t>and </a:t>
            </a:r>
            <a:r>
              <a:rPr lang="en-US" sz="1900" dirty="0" err="1" smtClean="0"/>
              <a:t>ThingOptimizer</a:t>
            </a:r>
            <a:r>
              <a:rPr lang="en-US" sz="1900" dirty="0" smtClean="0"/>
              <a:t> to perform predictions</a:t>
            </a:r>
            <a:r>
              <a:rPr lang="en-US" sz="1900" dirty="0"/>
              <a:t>, simulations and </a:t>
            </a:r>
            <a:r>
              <a:rPr lang="en-US" sz="1900" dirty="0" smtClean="0"/>
              <a:t>determine recommendations</a:t>
            </a:r>
          </a:p>
        </p:txBody>
      </p:sp>
      <p:sp>
        <p:nvSpPr>
          <p:cNvPr id="3" name="Title 2"/>
          <p:cNvSpPr>
            <a:spLocks noGrp="1"/>
          </p:cNvSpPr>
          <p:nvPr>
            <p:ph type="title"/>
          </p:nvPr>
        </p:nvSpPr>
        <p:spPr>
          <a:xfrm>
            <a:off x="430546" y="2763345"/>
            <a:ext cx="3271299" cy="1329595"/>
          </a:xfrm>
        </p:spPr>
        <p:txBody>
          <a:bodyPr/>
          <a:lstStyle/>
          <a:p>
            <a:r>
              <a:rPr lang="en-US" dirty="0" smtClean="0"/>
              <a:t>DEEP Intelligence Engine</a:t>
            </a:r>
            <a:endParaRPr lang="en-US" dirty="0"/>
          </a:p>
        </p:txBody>
      </p:sp>
      <p:pic>
        <p:nvPicPr>
          <p:cNvPr id="4" name="Picture 3" descr="thingworx analytics server-cmyk.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48200" y="810768"/>
            <a:ext cx="4677963" cy="361945"/>
          </a:xfrm>
          <a:prstGeom prst="rect">
            <a:avLst/>
          </a:prstGeom>
        </p:spPr>
      </p:pic>
    </p:spTree>
    <p:extLst>
      <p:ext uri="{BB962C8B-B14F-4D97-AF65-F5344CB8AC3E}">
        <p14:creationId xmlns:p14="http://schemas.microsoft.com/office/powerpoint/2010/main" val="1605728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p:txBody>
          <a:bodyPr/>
          <a:lstStyle/>
          <a:p>
            <a:endParaRPr lang="en-US" dirty="0"/>
          </a:p>
        </p:txBody>
      </p:sp>
      <p:sp>
        <p:nvSpPr>
          <p:cNvPr id="5" name="Title 4"/>
          <p:cNvSpPr>
            <a:spLocks noGrp="1"/>
          </p:cNvSpPr>
          <p:nvPr>
            <p:ph type="title"/>
          </p:nvPr>
        </p:nvSpPr>
        <p:spPr>
          <a:xfrm>
            <a:off x="430546" y="2541746"/>
            <a:ext cx="3584863" cy="1772793"/>
          </a:xfrm>
        </p:spPr>
        <p:txBody>
          <a:bodyPr/>
          <a:lstStyle/>
          <a:p>
            <a:r>
              <a:rPr lang="en-US" dirty="0"/>
              <a:t>Industry </a:t>
            </a:r>
            <a:r>
              <a:rPr lang="en-US" dirty="0"/>
              <a:t>4.0</a:t>
            </a:r>
            <a:br>
              <a:rPr lang="en-US" dirty="0"/>
            </a:br>
            <a:r>
              <a:rPr lang="en-US" dirty="0"/>
              <a:t>MATURITY</a:t>
            </a:r>
            <a:r>
              <a:rPr lang="en-US" dirty="0"/>
              <a:t/>
            </a:r>
            <a:br>
              <a:rPr lang="en-US" dirty="0"/>
            </a:br>
            <a:r>
              <a:rPr lang="en-US" dirty="0"/>
              <a:t>STEP </a:t>
            </a:r>
            <a:r>
              <a:rPr lang="en-US" dirty="0" smtClean="0"/>
              <a:t>5:</a:t>
            </a:r>
            <a:r>
              <a:rPr lang="en-US" dirty="0"/>
              <a:t/>
            </a:r>
            <a:br>
              <a:rPr lang="en-US" dirty="0"/>
            </a:br>
            <a:r>
              <a:rPr lang="en-US" dirty="0" smtClean="0"/>
              <a:t>PREDICTABILITY</a:t>
            </a:r>
            <a:endParaRPr lang="en-US" dirty="0"/>
          </a:p>
        </p:txBody>
      </p:sp>
      <p:sp>
        <p:nvSpPr>
          <p:cNvPr id="7" name="Ellipse 84"/>
          <p:cNvSpPr/>
          <p:nvPr/>
        </p:nvSpPr>
        <p:spPr>
          <a:xfrm>
            <a:off x="6355215" y="1358819"/>
            <a:ext cx="4394901" cy="4404846"/>
          </a:xfrm>
          <a:prstGeom prst="ellipse">
            <a:avLst/>
          </a:prstGeom>
          <a:noFill/>
          <a:ln w="38100">
            <a:solidFill>
              <a:srgbClr val="FFFFFF">
                <a:lumMod val="65000"/>
              </a:srgbClr>
            </a:solidFill>
            <a:round/>
            <a:headEnd/>
            <a:tailEnd/>
          </a:ln>
          <a:effectLst/>
        </p:spPr>
        <p:txBody>
          <a:bodyPr rot="0" spcFirstLastPara="0" vertOverflow="overflow" horzOverflow="overflow" vert="horz" wrap="square" lIns="44296" tIns="22148" rIns="44296" bIns="22148" numCol="1" spcCol="0" rtlCol="0" fromWordArt="0" anchor="ctr" anchorCtr="0" forceAA="0" compatLnSpc="1">
            <a:prstTxWarp prst="textNoShape">
              <a:avLst/>
            </a:prstTxWarp>
            <a:noAutofit/>
          </a:bodyPr>
          <a:lstStyle/>
          <a:p>
            <a:pPr algn="ctr" defTabSz="843457"/>
            <a:endParaRPr lang="en-US" sz="1200" kern="0" dirty="0">
              <a:solidFill>
                <a:sysClr val="windowText" lastClr="000000"/>
              </a:solidFill>
              <a:latin typeface="Arial" panose="020B0604020202020204" pitchFamily="34" charset="0"/>
              <a:cs typeface="Arial" panose="020B0604020202020204" pitchFamily="34" charset="0"/>
            </a:endParaRPr>
          </a:p>
        </p:txBody>
      </p:sp>
      <p:sp>
        <p:nvSpPr>
          <p:cNvPr id="8" name="Ellipse 403"/>
          <p:cNvSpPr>
            <a:spLocks noChangeAspect="1"/>
          </p:cNvSpPr>
          <p:nvPr/>
        </p:nvSpPr>
        <p:spPr bwMode="auto">
          <a:xfrm>
            <a:off x="6469549" y="1478942"/>
            <a:ext cx="4166230" cy="4164601"/>
          </a:xfrm>
          <a:prstGeom prst="ellipse">
            <a:avLst/>
          </a:prstGeom>
          <a:solidFill>
            <a:srgbClr val="5A7FA8"/>
          </a:solidFill>
          <a:ln w="25400">
            <a:noFill/>
            <a:prstDash val="sysDash"/>
            <a:round/>
            <a:headEnd/>
            <a:tailEnd/>
          </a:ln>
          <a:effectLst/>
          <a:extLst/>
        </p:spPr>
        <p:txBody>
          <a:bodyPr rot="0" spcFirstLastPara="0" vertOverflow="overflow" horzOverflow="overflow" vert="horz" wrap="square" lIns="40803" tIns="20399" rIns="40803" bIns="20399" numCol="1" spcCol="0" rtlCol="0" fromWordArt="0" anchor="ctr" anchorCtr="0" forceAA="0" compatLnSpc="1">
            <a:prstTxWarp prst="textNoShape">
              <a:avLst/>
            </a:prstTxWarp>
            <a:noAutofit/>
          </a:bodyPr>
          <a:lstStyle/>
          <a:p>
            <a:pPr algn="ctr" defTabSz="843457">
              <a:defRPr/>
            </a:pPr>
            <a:endParaRPr lang="en-US" sz="1200" b="1" kern="0" dirty="0">
              <a:solidFill>
                <a:sysClr val="windowText" lastClr="000000"/>
              </a:solidFill>
              <a:latin typeface="Arial" panose="020B0604020202020204" pitchFamily="34" charset="0"/>
              <a:cs typeface="Arial" panose="020B0604020202020204" pitchFamily="34" charset="0"/>
            </a:endParaRPr>
          </a:p>
        </p:txBody>
      </p:sp>
      <p:sp>
        <p:nvSpPr>
          <p:cNvPr id="9" name="Ellipse 404"/>
          <p:cNvSpPr>
            <a:spLocks noChangeAspect="1"/>
          </p:cNvSpPr>
          <p:nvPr/>
        </p:nvSpPr>
        <p:spPr bwMode="auto">
          <a:xfrm>
            <a:off x="6816734" y="1825992"/>
            <a:ext cx="3471858" cy="3470501"/>
          </a:xfrm>
          <a:prstGeom prst="ellipse">
            <a:avLst/>
          </a:prstGeom>
          <a:solidFill>
            <a:srgbClr val="7997B9"/>
          </a:solidFill>
          <a:ln w="25400">
            <a:noFill/>
            <a:prstDash val="sysDash"/>
            <a:round/>
            <a:headEnd/>
            <a:tailEnd/>
          </a:ln>
          <a:effectLst/>
          <a:extLst/>
        </p:spPr>
        <p:txBody>
          <a:bodyPr rot="0" spcFirstLastPara="0" vertOverflow="overflow" horzOverflow="overflow" vert="horz" wrap="square" lIns="40803" tIns="20399" rIns="40803" bIns="20399" numCol="1" spcCol="0" rtlCol="0" fromWordArt="0" anchor="ctr" anchorCtr="0" forceAA="0" compatLnSpc="1">
            <a:prstTxWarp prst="textNoShape">
              <a:avLst/>
            </a:prstTxWarp>
            <a:noAutofit/>
          </a:bodyPr>
          <a:lstStyle/>
          <a:p>
            <a:pPr algn="ctr" defTabSz="843457">
              <a:defRPr/>
            </a:pPr>
            <a:endParaRPr lang="en-US" sz="1200" b="1" kern="0" dirty="0">
              <a:solidFill>
                <a:sysClr val="windowText" lastClr="000000"/>
              </a:solidFill>
              <a:latin typeface="Arial" panose="020B0604020202020204" pitchFamily="34" charset="0"/>
              <a:cs typeface="Arial" panose="020B0604020202020204" pitchFamily="34" charset="0"/>
            </a:endParaRPr>
          </a:p>
        </p:txBody>
      </p:sp>
      <p:sp>
        <p:nvSpPr>
          <p:cNvPr id="10" name="Ellipse 405"/>
          <p:cNvSpPr>
            <a:spLocks noChangeAspect="1"/>
          </p:cNvSpPr>
          <p:nvPr/>
        </p:nvSpPr>
        <p:spPr bwMode="auto">
          <a:xfrm>
            <a:off x="7163927" y="2173043"/>
            <a:ext cx="2777488" cy="2776400"/>
          </a:xfrm>
          <a:prstGeom prst="ellipse">
            <a:avLst/>
          </a:prstGeom>
          <a:solidFill>
            <a:srgbClr val="5A7FA8">
              <a:lumMod val="60000"/>
              <a:lumOff val="40000"/>
            </a:srgbClr>
          </a:solidFill>
          <a:ln w="25400">
            <a:noFill/>
            <a:prstDash val="sysDash"/>
            <a:round/>
            <a:headEnd/>
            <a:tailEnd/>
          </a:ln>
          <a:effectLst/>
          <a:extLst/>
        </p:spPr>
        <p:txBody>
          <a:bodyPr rot="0" spcFirstLastPara="0" vertOverflow="overflow" horzOverflow="overflow" vert="horz" wrap="square" lIns="40803" tIns="20399" rIns="40803" bIns="20399" numCol="1" spcCol="0" rtlCol="0" fromWordArt="0" anchor="ctr" anchorCtr="0" forceAA="0" compatLnSpc="1">
            <a:prstTxWarp prst="textNoShape">
              <a:avLst/>
            </a:prstTxWarp>
            <a:noAutofit/>
          </a:bodyPr>
          <a:lstStyle/>
          <a:p>
            <a:pPr algn="ctr" defTabSz="843457">
              <a:defRPr/>
            </a:pPr>
            <a:endParaRPr lang="en-US" sz="1200" b="1" kern="0" dirty="0">
              <a:solidFill>
                <a:sysClr val="windowText" lastClr="000000"/>
              </a:solidFill>
              <a:latin typeface="Arial" panose="020B0604020202020204" pitchFamily="34" charset="0"/>
              <a:cs typeface="Arial" panose="020B0604020202020204" pitchFamily="34" charset="0"/>
            </a:endParaRPr>
          </a:p>
        </p:txBody>
      </p:sp>
      <p:sp>
        <p:nvSpPr>
          <p:cNvPr id="11" name="Ellipse 406"/>
          <p:cNvSpPr>
            <a:spLocks noChangeAspect="1"/>
          </p:cNvSpPr>
          <p:nvPr/>
        </p:nvSpPr>
        <p:spPr bwMode="auto">
          <a:xfrm>
            <a:off x="7511114" y="2498504"/>
            <a:ext cx="2083113" cy="2125474"/>
          </a:xfrm>
          <a:prstGeom prst="ellipse">
            <a:avLst/>
          </a:prstGeom>
          <a:solidFill>
            <a:srgbClr val="5A7FA8">
              <a:lumMod val="40000"/>
              <a:lumOff val="60000"/>
            </a:srgbClr>
          </a:solidFill>
          <a:ln w="25400">
            <a:noFill/>
            <a:prstDash val="sysDash"/>
            <a:round/>
            <a:headEnd/>
            <a:tailEnd/>
          </a:ln>
          <a:effectLst/>
          <a:extLst/>
        </p:spPr>
        <p:txBody>
          <a:bodyPr rot="0" spcFirstLastPara="0" vertOverflow="overflow" horzOverflow="overflow" vert="horz" wrap="square" lIns="40803" tIns="20399" rIns="40803" bIns="20399" numCol="1" spcCol="0" rtlCol="0" fromWordArt="0" anchor="ctr" anchorCtr="0" forceAA="0" compatLnSpc="1">
            <a:prstTxWarp prst="textNoShape">
              <a:avLst/>
            </a:prstTxWarp>
            <a:noAutofit/>
          </a:bodyPr>
          <a:lstStyle/>
          <a:p>
            <a:pPr algn="ctr" defTabSz="843457">
              <a:defRPr/>
            </a:pPr>
            <a:r>
              <a:rPr lang="en-US" sz="1200" b="1" kern="0" dirty="0">
                <a:solidFill>
                  <a:sysClr val="windowText" lastClr="000000"/>
                </a:solidFill>
                <a:latin typeface="Arial" panose="020B0604020202020204" pitchFamily="34" charset="0"/>
                <a:cs typeface="Arial" panose="020B0604020202020204" pitchFamily="34" charset="0"/>
              </a:rPr>
              <a:t>&lt;&lt;&lt;&lt;&lt;</a:t>
            </a:r>
          </a:p>
        </p:txBody>
      </p:sp>
      <p:sp>
        <p:nvSpPr>
          <p:cNvPr id="12" name="Ellipse 407"/>
          <p:cNvSpPr>
            <a:spLocks noChangeAspect="1"/>
          </p:cNvSpPr>
          <p:nvPr/>
        </p:nvSpPr>
        <p:spPr bwMode="auto">
          <a:xfrm>
            <a:off x="7858296" y="2867142"/>
            <a:ext cx="1388744" cy="1388200"/>
          </a:xfrm>
          <a:prstGeom prst="ellipse">
            <a:avLst/>
          </a:prstGeom>
          <a:solidFill>
            <a:srgbClr val="5A7FA8">
              <a:lumMod val="20000"/>
              <a:lumOff val="80000"/>
            </a:srgbClr>
          </a:solidFill>
          <a:ln w="25400">
            <a:noFill/>
            <a:prstDash val="sysDash"/>
            <a:round/>
            <a:headEnd/>
            <a:tailEnd/>
          </a:ln>
          <a:effectLst/>
          <a:extLst/>
        </p:spPr>
        <p:txBody>
          <a:bodyPr rot="0" spcFirstLastPara="0" vertOverflow="overflow" horzOverflow="overflow" vert="horz" wrap="square" lIns="40803" tIns="20399" rIns="40803" bIns="20399" numCol="1" spcCol="0" rtlCol="0" fromWordArt="0" anchor="ctr" anchorCtr="0" forceAA="0" compatLnSpc="1">
            <a:prstTxWarp prst="textNoShape">
              <a:avLst/>
            </a:prstTxWarp>
            <a:noAutofit/>
          </a:bodyPr>
          <a:lstStyle/>
          <a:p>
            <a:pPr algn="ctr" defTabSz="843457">
              <a:defRPr/>
            </a:pPr>
            <a:r>
              <a:rPr lang="en-US" sz="1200" b="1" kern="0" dirty="0">
                <a:solidFill>
                  <a:sysClr val="windowText" lastClr="000000"/>
                </a:solidFill>
                <a:latin typeface="Arial" panose="020B0604020202020204" pitchFamily="34" charset="0"/>
                <a:cs typeface="Arial" panose="020B0604020202020204" pitchFamily="34" charset="0"/>
              </a:rPr>
              <a:t>&lt;</a:t>
            </a:r>
          </a:p>
        </p:txBody>
      </p:sp>
      <p:sp>
        <p:nvSpPr>
          <p:cNvPr id="13" name="Gleichschenkliges Dreieck 65"/>
          <p:cNvSpPr/>
          <p:nvPr/>
        </p:nvSpPr>
        <p:spPr bwMode="auto">
          <a:xfrm rot="14440156">
            <a:off x="8409327" y="1733725"/>
            <a:ext cx="2225874" cy="2498184"/>
          </a:xfrm>
          <a:custGeom>
            <a:avLst/>
            <a:gdLst>
              <a:gd name="connsiteX0" fmla="*/ 0 w 2964798"/>
              <a:gd name="connsiteY0" fmla="*/ 2706172 h 2706172"/>
              <a:gd name="connsiteX1" fmla="*/ 1482399 w 2964798"/>
              <a:gd name="connsiteY1" fmla="*/ 0 h 2706172"/>
              <a:gd name="connsiteX2" fmla="*/ 2964798 w 2964798"/>
              <a:gd name="connsiteY2" fmla="*/ 2706172 h 2706172"/>
              <a:gd name="connsiteX3" fmla="*/ 0 w 2964798"/>
              <a:gd name="connsiteY3" fmla="*/ 2706172 h 2706172"/>
              <a:gd name="connsiteX0" fmla="*/ 0 w 2964798"/>
              <a:gd name="connsiteY0" fmla="*/ 2706172 h 2706172"/>
              <a:gd name="connsiteX1" fmla="*/ 357309 w 2964798"/>
              <a:gd name="connsiteY1" fmla="*/ 2055761 h 2706172"/>
              <a:gd name="connsiteX2" fmla="*/ 1482399 w 2964798"/>
              <a:gd name="connsiteY2" fmla="*/ 0 h 2706172"/>
              <a:gd name="connsiteX3" fmla="*/ 2964798 w 2964798"/>
              <a:gd name="connsiteY3" fmla="*/ 2706172 h 2706172"/>
              <a:gd name="connsiteX4" fmla="*/ 0 w 2964798"/>
              <a:gd name="connsiteY4" fmla="*/ 2706172 h 2706172"/>
              <a:gd name="connsiteX0" fmla="*/ 489200 w 2607489"/>
              <a:gd name="connsiteY0" fmla="*/ 2132951 h 2706172"/>
              <a:gd name="connsiteX1" fmla="*/ 0 w 2607489"/>
              <a:gd name="connsiteY1" fmla="*/ 2055761 h 2706172"/>
              <a:gd name="connsiteX2" fmla="*/ 1125090 w 2607489"/>
              <a:gd name="connsiteY2" fmla="*/ 0 h 2706172"/>
              <a:gd name="connsiteX3" fmla="*/ 2607489 w 2607489"/>
              <a:gd name="connsiteY3" fmla="*/ 2706172 h 2706172"/>
              <a:gd name="connsiteX4" fmla="*/ 489200 w 2607489"/>
              <a:gd name="connsiteY4" fmla="*/ 2132951 h 2706172"/>
              <a:gd name="connsiteX0" fmla="*/ 489200 w 2607489"/>
              <a:gd name="connsiteY0" fmla="*/ 2132951 h 2706172"/>
              <a:gd name="connsiteX1" fmla="*/ 0 w 2607489"/>
              <a:gd name="connsiteY1" fmla="*/ 2055761 h 2706172"/>
              <a:gd name="connsiteX2" fmla="*/ 1125090 w 2607489"/>
              <a:gd name="connsiteY2" fmla="*/ 0 h 2706172"/>
              <a:gd name="connsiteX3" fmla="*/ 2271500 w 2607489"/>
              <a:gd name="connsiteY3" fmla="*/ 2081511 h 2706172"/>
              <a:gd name="connsiteX4" fmla="*/ 2607489 w 2607489"/>
              <a:gd name="connsiteY4" fmla="*/ 2706172 h 2706172"/>
              <a:gd name="connsiteX5" fmla="*/ 489200 w 2607489"/>
              <a:gd name="connsiteY5" fmla="*/ 2132951 h 2706172"/>
              <a:gd name="connsiteX0" fmla="*/ 489200 w 2271500"/>
              <a:gd name="connsiteY0" fmla="*/ 2132951 h 2132951"/>
              <a:gd name="connsiteX1" fmla="*/ 0 w 2271500"/>
              <a:gd name="connsiteY1" fmla="*/ 2055761 h 2132951"/>
              <a:gd name="connsiteX2" fmla="*/ 1125090 w 2271500"/>
              <a:gd name="connsiteY2" fmla="*/ 0 h 2132951"/>
              <a:gd name="connsiteX3" fmla="*/ 2271500 w 2271500"/>
              <a:gd name="connsiteY3" fmla="*/ 2081511 h 2132951"/>
              <a:gd name="connsiteX4" fmla="*/ 489200 w 2271500"/>
              <a:gd name="connsiteY4" fmla="*/ 2132951 h 2132951"/>
              <a:gd name="connsiteX0" fmla="*/ 2271500 w 2271500"/>
              <a:gd name="connsiteY0" fmla="*/ 2081511 h 2081511"/>
              <a:gd name="connsiteX1" fmla="*/ 0 w 2271500"/>
              <a:gd name="connsiteY1" fmla="*/ 2055761 h 2081511"/>
              <a:gd name="connsiteX2" fmla="*/ 1125090 w 2271500"/>
              <a:gd name="connsiteY2" fmla="*/ 0 h 2081511"/>
              <a:gd name="connsiteX3" fmla="*/ 2271500 w 2271500"/>
              <a:gd name="connsiteY3" fmla="*/ 2081511 h 2081511"/>
              <a:gd name="connsiteX0" fmla="*/ 2271500 w 2271500"/>
              <a:gd name="connsiteY0" fmla="*/ 2081511 h 2081511"/>
              <a:gd name="connsiteX1" fmla="*/ 1013448 w 2271500"/>
              <a:gd name="connsiteY1" fmla="*/ 2046981 h 2081511"/>
              <a:gd name="connsiteX2" fmla="*/ 0 w 2271500"/>
              <a:gd name="connsiteY2" fmla="*/ 2055761 h 2081511"/>
              <a:gd name="connsiteX3" fmla="*/ 1125090 w 2271500"/>
              <a:gd name="connsiteY3" fmla="*/ 0 h 2081511"/>
              <a:gd name="connsiteX4" fmla="*/ 2271500 w 2271500"/>
              <a:gd name="connsiteY4" fmla="*/ 2081511 h 2081511"/>
              <a:gd name="connsiteX0" fmla="*/ 2271500 w 2271500"/>
              <a:gd name="connsiteY0" fmla="*/ 2081511 h 2336259"/>
              <a:gd name="connsiteX1" fmla="*/ 1025717 w 2271500"/>
              <a:gd name="connsiteY1" fmla="*/ 2336259 h 2336259"/>
              <a:gd name="connsiteX2" fmla="*/ 0 w 2271500"/>
              <a:gd name="connsiteY2" fmla="*/ 2055761 h 2336259"/>
              <a:gd name="connsiteX3" fmla="*/ 1125090 w 2271500"/>
              <a:gd name="connsiteY3" fmla="*/ 0 h 2336259"/>
              <a:gd name="connsiteX4" fmla="*/ 2271500 w 2271500"/>
              <a:gd name="connsiteY4" fmla="*/ 2081511 h 2336259"/>
              <a:gd name="connsiteX0" fmla="*/ 2271500 w 2271500"/>
              <a:gd name="connsiteY0" fmla="*/ 2081511 h 2095082"/>
              <a:gd name="connsiteX1" fmla="*/ 1047603 w 2271500"/>
              <a:gd name="connsiteY1" fmla="*/ 2095082 h 2095082"/>
              <a:gd name="connsiteX2" fmla="*/ 0 w 2271500"/>
              <a:gd name="connsiteY2" fmla="*/ 2055761 h 2095082"/>
              <a:gd name="connsiteX3" fmla="*/ 1125090 w 2271500"/>
              <a:gd name="connsiteY3" fmla="*/ 0 h 2095082"/>
              <a:gd name="connsiteX4" fmla="*/ 2271500 w 2271500"/>
              <a:gd name="connsiteY4" fmla="*/ 2081511 h 2095082"/>
              <a:gd name="connsiteX0" fmla="*/ 2271500 w 2271500"/>
              <a:gd name="connsiteY0" fmla="*/ 2081511 h 2095082"/>
              <a:gd name="connsiteX1" fmla="*/ 1047603 w 2271500"/>
              <a:gd name="connsiteY1" fmla="*/ 2095082 h 2095082"/>
              <a:gd name="connsiteX2" fmla="*/ 385312 w 2271500"/>
              <a:gd name="connsiteY2" fmla="*/ 2061659 h 2095082"/>
              <a:gd name="connsiteX3" fmla="*/ 0 w 2271500"/>
              <a:gd name="connsiteY3" fmla="*/ 2055761 h 2095082"/>
              <a:gd name="connsiteX4" fmla="*/ 1125090 w 2271500"/>
              <a:gd name="connsiteY4" fmla="*/ 0 h 2095082"/>
              <a:gd name="connsiteX5" fmla="*/ 2271500 w 2271500"/>
              <a:gd name="connsiteY5" fmla="*/ 2081511 h 2095082"/>
              <a:gd name="connsiteX0" fmla="*/ 2271500 w 2271500"/>
              <a:gd name="connsiteY0" fmla="*/ 2081511 h 2095082"/>
              <a:gd name="connsiteX1" fmla="*/ 1047603 w 2271500"/>
              <a:gd name="connsiteY1" fmla="*/ 2095082 h 2095082"/>
              <a:gd name="connsiteX2" fmla="*/ 334567 w 2271500"/>
              <a:gd name="connsiteY2" fmla="*/ 1840856 h 2095082"/>
              <a:gd name="connsiteX3" fmla="*/ 0 w 2271500"/>
              <a:gd name="connsiteY3" fmla="*/ 2055761 h 2095082"/>
              <a:gd name="connsiteX4" fmla="*/ 1125090 w 2271500"/>
              <a:gd name="connsiteY4" fmla="*/ 0 h 2095082"/>
              <a:gd name="connsiteX5" fmla="*/ 2271500 w 2271500"/>
              <a:gd name="connsiteY5" fmla="*/ 2081511 h 2095082"/>
              <a:gd name="connsiteX0" fmla="*/ 2271500 w 2271500"/>
              <a:gd name="connsiteY0" fmla="*/ 2081511 h 2095082"/>
              <a:gd name="connsiteX1" fmla="*/ 1047603 w 2271500"/>
              <a:gd name="connsiteY1" fmla="*/ 2095082 h 2095082"/>
              <a:gd name="connsiteX2" fmla="*/ 318435 w 2271500"/>
              <a:gd name="connsiteY2" fmla="*/ 1962899 h 2095082"/>
              <a:gd name="connsiteX3" fmla="*/ 0 w 2271500"/>
              <a:gd name="connsiteY3" fmla="*/ 2055761 h 2095082"/>
              <a:gd name="connsiteX4" fmla="*/ 1125090 w 2271500"/>
              <a:gd name="connsiteY4" fmla="*/ 0 h 2095082"/>
              <a:gd name="connsiteX5" fmla="*/ 2271500 w 2271500"/>
              <a:gd name="connsiteY5" fmla="*/ 2081511 h 2095082"/>
              <a:gd name="connsiteX0" fmla="*/ 2271500 w 2271500"/>
              <a:gd name="connsiteY0" fmla="*/ 2081511 h 2095082"/>
              <a:gd name="connsiteX1" fmla="*/ 1047603 w 2271500"/>
              <a:gd name="connsiteY1" fmla="*/ 2095082 h 2095082"/>
              <a:gd name="connsiteX2" fmla="*/ 318435 w 2271500"/>
              <a:gd name="connsiteY2" fmla="*/ 1962899 h 2095082"/>
              <a:gd name="connsiteX3" fmla="*/ 0 w 2271500"/>
              <a:gd name="connsiteY3" fmla="*/ 2055761 h 2095082"/>
              <a:gd name="connsiteX4" fmla="*/ 1125090 w 2271500"/>
              <a:gd name="connsiteY4" fmla="*/ 0 h 2095082"/>
              <a:gd name="connsiteX5" fmla="*/ 2271500 w 2271500"/>
              <a:gd name="connsiteY5" fmla="*/ 2081511 h 2095082"/>
              <a:gd name="connsiteX0" fmla="*/ 2271500 w 2271500"/>
              <a:gd name="connsiteY0" fmla="*/ 2081511 h 2095082"/>
              <a:gd name="connsiteX1" fmla="*/ 1047603 w 2271500"/>
              <a:gd name="connsiteY1" fmla="*/ 2095082 h 2095082"/>
              <a:gd name="connsiteX2" fmla="*/ 318435 w 2271500"/>
              <a:gd name="connsiteY2" fmla="*/ 1962899 h 2095082"/>
              <a:gd name="connsiteX3" fmla="*/ 0 w 2271500"/>
              <a:gd name="connsiteY3" fmla="*/ 2055761 h 2095082"/>
              <a:gd name="connsiteX4" fmla="*/ 1125090 w 2271500"/>
              <a:gd name="connsiteY4" fmla="*/ 0 h 2095082"/>
              <a:gd name="connsiteX5" fmla="*/ 2271500 w 2271500"/>
              <a:gd name="connsiteY5" fmla="*/ 2081511 h 2095082"/>
              <a:gd name="connsiteX0" fmla="*/ 2271500 w 2271500"/>
              <a:gd name="connsiteY0" fmla="*/ 2081511 h 2185176"/>
              <a:gd name="connsiteX1" fmla="*/ 1005722 w 2271500"/>
              <a:gd name="connsiteY1" fmla="*/ 2185176 h 2185176"/>
              <a:gd name="connsiteX2" fmla="*/ 318435 w 2271500"/>
              <a:gd name="connsiteY2" fmla="*/ 1962899 h 2185176"/>
              <a:gd name="connsiteX3" fmla="*/ 0 w 2271500"/>
              <a:gd name="connsiteY3" fmla="*/ 2055761 h 2185176"/>
              <a:gd name="connsiteX4" fmla="*/ 1125090 w 2271500"/>
              <a:gd name="connsiteY4" fmla="*/ 0 h 2185176"/>
              <a:gd name="connsiteX5" fmla="*/ 2271500 w 2271500"/>
              <a:gd name="connsiteY5" fmla="*/ 2081511 h 2185176"/>
              <a:gd name="connsiteX0" fmla="*/ 2271500 w 2271500"/>
              <a:gd name="connsiteY0" fmla="*/ 2081511 h 2185176"/>
              <a:gd name="connsiteX1" fmla="*/ 1005722 w 2271500"/>
              <a:gd name="connsiteY1" fmla="*/ 2185176 h 2185176"/>
              <a:gd name="connsiteX2" fmla="*/ 367025 w 2271500"/>
              <a:gd name="connsiteY2" fmla="*/ 2016422 h 2185176"/>
              <a:gd name="connsiteX3" fmla="*/ 0 w 2271500"/>
              <a:gd name="connsiteY3" fmla="*/ 2055761 h 2185176"/>
              <a:gd name="connsiteX4" fmla="*/ 1125090 w 2271500"/>
              <a:gd name="connsiteY4" fmla="*/ 0 h 2185176"/>
              <a:gd name="connsiteX5" fmla="*/ 2271500 w 2271500"/>
              <a:gd name="connsiteY5" fmla="*/ 2081511 h 2185176"/>
              <a:gd name="connsiteX0" fmla="*/ 2271500 w 2271500"/>
              <a:gd name="connsiteY0" fmla="*/ 2081511 h 2185176"/>
              <a:gd name="connsiteX1" fmla="*/ 1005722 w 2271500"/>
              <a:gd name="connsiteY1" fmla="*/ 2185176 h 2185176"/>
              <a:gd name="connsiteX2" fmla="*/ 367025 w 2271500"/>
              <a:gd name="connsiteY2" fmla="*/ 2016422 h 2185176"/>
              <a:gd name="connsiteX3" fmla="*/ 0 w 2271500"/>
              <a:gd name="connsiteY3" fmla="*/ 2055761 h 2185176"/>
              <a:gd name="connsiteX4" fmla="*/ 1125090 w 2271500"/>
              <a:gd name="connsiteY4" fmla="*/ 0 h 2185176"/>
              <a:gd name="connsiteX5" fmla="*/ 2271500 w 2271500"/>
              <a:gd name="connsiteY5" fmla="*/ 2081511 h 2185176"/>
              <a:gd name="connsiteX0" fmla="*/ 2271500 w 2271500"/>
              <a:gd name="connsiteY0" fmla="*/ 2081511 h 2185176"/>
              <a:gd name="connsiteX1" fmla="*/ 1005722 w 2271500"/>
              <a:gd name="connsiteY1" fmla="*/ 2185176 h 2185176"/>
              <a:gd name="connsiteX2" fmla="*/ 367025 w 2271500"/>
              <a:gd name="connsiteY2" fmla="*/ 2016422 h 2185176"/>
              <a:gd name="connsiteX3" fmla="*/ 0 w 2271500"/>
              <a:gd name="connsiteY3" fmla="*/ 2055761 h 2185176"/>
              <a:gd name="connsiteX4" fmla="*/ 1125090 w 2271500"/>
              <a:gd name="connsiteY4" fmla="*/ 0 h 2185176"/>
              <a:gd name="connsiteX5" fmla="*/ 2271500 w 2271500"/>
              <a:gd name="connsiteY5" fmla="*/ 2081511 h 2185176"/>
              <a:gd name="connsiteX0" fmla="*/ 2271500 w 2271500"/>
              <a:gd name="connsiteY0" fmla="*/ 2081510 h 2185176"/>
              <a:gd name="connsiteX1" fmla="*/ 1005722 w 2271500"/>
              <a:gd name="connsiteY1" fmla="*/ 2185176 h 2185176"/>
              <a:gd name="connsiteX2" fmla="*/ 367025 w 2271500"/>
              <a:gd name="connsiteY2" fmla="*/ 2016422 h 2185176"/>
              <a:gd name="connsiteX3" fmla="*/ 0 w 2271500"/>
              <a:gd name="connsiteY3" fmla="*/ 2055761 h 2185176"/>
              <a:gd name="connsiteX4" fmla="*/ 1125090 w 2271500"/>
              <a:gd name="connsiteY4" fmla="*/ 0 h 2185176"/>
              <a:gd name="connsiteX5" fmla="*/ 2271500 w 2271500"/>
              <a:gd name="connsiteY5" fmla="*/ 2081510 h 2185176"/>
              <a:gd name="connsiteX0" fmla="*/ 2271500 w 2271500"/>
              <a:gd name="connsiteY0" fmla="*/ 2081510 h 2185176"/>
              <a:gd name="connsiteX1" fmla="*/ 1005722 w 2271500"/>
              <a:gd name="connsiteY1" fmla="*/ 2185176 h 2185176"/>
              <a:gd name="connsiteX2" fmla="*/ 367025 w 2271500"/>
              <a:gd name="connsiteY2" fmla="*/ 2016422 h 2185176"/>
              <a:gd name="connsiteX3" fmla="*/ 0 w 2271500"/>
              <a:gd name="connsiteY3" fmla="*/ 2055761 h 2185176"/>
              <a:gd name="connsiteX4" fmla="*/ 1125090 w 2271500"/>
              <a:gd name="connsiteY4" fmla="*/ 0 h 2185176"/>
              <a:gd name="connsiteX5" fmla="*/ 2200013 w 2271500"/>
              <a:gd name="connsiteY5" fmla="*/ 1927560 h 2185176"/>
              <a:gd name="connsiteX6" fmla="*/ 2271500 w 2271500"/>
              <a:gd name="connsiteY6" fmla="*/ 2081510 h 2185176"/>
              <a:gd name="connsiteX0" fmla="*/ 2087580 w 2200013"/>
              <a:gd name="connsiteY0" fmla="*/ 2004390 h 2185176"/>
              <a:gd name="connsiteX1" fmla="*/ 1005722 w 2200013"/>
              <a:gd name="connsiteY1" fmla="*/ 2185176 h 2185176"/>
              <a:gd name="connsiteX2" fmla="*/ 367025 w 2200013"/>
              <a:gd name="connsiteY2" fmla="*/ 2016422 h 2185176"/>
              <a:gd name="connsiteX3" fmla="*/ 0 w 2200013"/>
              <a:gd name="connsiteY3" fmla="*/ 2055761 h 2185176"/>
              <a:gd name="connsiteX4" fmla="*/ 1125090 w 2200013"/>
              <a:gd name="connsiteY4" fmla="*/ 0 h 2185176"/>
              <a:gd name="connsiteX5" fmla="*/ 2200013 w 2200013"/>
              <a:gd name="connsiteY5" fmla="*/ 1927560 h 2185176"/>
              <a:gd name="connsiteX6" fmla="*/ 2087580 w 2200013"/>
              <a:gd name="connsiteY6" fmla="*/ 2004390 h 2185176"/>
              <a:gd name="connsiteX0" fmla="*/ 2087580 w 2200013"/>
              <a:gd name="connsiteY0" fmla="*/ 2004390 h 2185176"/>
              <a:gd name="connsiteX1" fmla="*/ 1005722 w 2200013"/>
              <a:gd name="connsiteY1" fmla="*/ 2185176 h 2185176"/>
              <a:gd name="connsiteX2" fmla="*/ 367025 w 2200013"/>
              <a:gd name="connsiteY2" fmla="*/ 2016422 h 2185176"/>
              <a:gd name="connsiteX3" fmla="*/ 0 w 2200013"/>
              <a:gd name="connsiteY3" fmla="*/ 2055761 h 2185176"/>
              <a:gd name="connsiteX4" fmla="*/ 1125090 w 2200013"/>
              <a:gd name="connsiteY4" fmla="*/ 0 h 2185176"/>
              <a:gd name="connsiteX5" fmla="*/ 2200013 w 2200013"/>
              <a:gd name="connsiteY5" fmla="*/ 1927560 h 2185176"/>
              <a:gd name="connsiteX6" fmla="*/ 2087580 w 2200013"/>
              <a:gd name="connsiteY6" fmla="*/ 2004390 h 218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0013" h="2185176">
                <a:moveTo>
                  <a:pt x="2087580" y="2004390"/>
                </a:moveTo>
                <a:cubicBezTo>
                  <a:pt x="1529442" y="2198403"/>
                  <a:pt x="1366341" y="2124914"/>
                  <a:pt x="1005722" y="2185176"/>
                </a:cubicBezTo>
                <a:cubicBezTo>
                  <a:pt x="762666" y="2141115"/>
                  <a:pt x="558646" y="2136466"/>
                  <a:pt x="367025" y="2016422"/>
                </a:cubicBezTo>
                <a:cubicBezTo>
                  <a:pt x="192360" y="1982655"/>
                  <a:pt x="122342" y="2042648"/>
                  <a:pt x="0" y="2055761"/>
                </a:cubicBezTo>
                <a:lnTo>
                  <a:pt x="1125090" y="0"/>
                </a:lnTo>
                <a:lnTo>
                  <a:pt x="2200013" y="1927560"/>
                </a:lnTo>
                <a:lnTo>
                  <a:pt x="2087580" y="2004390"/>
                </a:lnTo>
                <a:close/>
              </a:path>
            </a:pathLst>
          </a:custGeom>
          <a:solidFill>
            <a:srgbClr val="FFFFFF"/>
          </a:solidFill>
          <a:ln w="5670">
            <a:noFill/>
            <a:round/>
            <a:headEnd/>
            <a:tailEnd/>
          </a:ln>
          <a:effectLst/>
          <a:extLst/>
        </p:spPr>
        <p:txBody>
          <a:bodyPr rot="0" spcFirstLastPara="0" vertOverflow="overflow" horzOverflow="overflow" vert="horz" wrap="square" lIns="44281" tIns="22140" rIns="44281" bIns="22140"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sp>
        <p:nvSpPr>
          <p:cNvPr id="14" name="Ellipse 409"/>
          <p:cNvSpPr>
            <a:spLocks noChangeAspect="1"/>
          </p:cNvSpPr>
          <p:nvPr/>
        </p:nvSpPr>
        <p:spPr bwMode="auto">
          <a:xfrm>
            <a:off x="8205480" y="3214187"/>
            <a:ext cx="694371" cy="694100"/>
          </a:xfrm>
          <a:prstGeom prst="ellipse">
            <a:avLst/>
          </a:prstGeom>
          <a:solidFill>
            <a:srgbClr val="FFFFFF">
              <a:lumMod val="95000"/>
            </a:srgbClr>
          </a:solidFill>
          <a:ln w="25400">
            <a:noFill/>
            <a:prstDash val="sysDash"/>
            <a:round/>
            <a:headEnd/>
            <a:tailEnd/>
          </a:ln>
          <a:effectLst/>
          <a:extLst/>
        </p:spPr>
        <p:txBody>
          <a:bodyPr rot="0" spcFirstLastPara="0" vertOverflow="overflow" horzOverflow="overflow" vert="horz" wrap="square" lIns="40803" tIns="20399" rIns="40803" bIns="20399" numCol="1" spcCol="0" rtlCol="0" fromWordArt="0" anchor="ctr" anchorCtr="0" forceAA="0" compatLnSpc="1">
            <a:prstTxWarp prst="textNoShape">
              <a:avLst/>
            </a:prstTxWarp>
            <a:noAutofit/>
          </a:bodyPr>
          <a:lstStyle/>
          <a:p>
            <a:pPr algn="ctr" defTabSz="843745">
              <a:defRPr/>
            </a:pPr>
            <a:endParaRPr lang="en-US" sz="1200" b="1" kern="0" dirty="0">
              <a:solidFill>
                <a:sysClr val="windowText" lastClr="000000"/>
              </a:solidFill>
              <a:latin typeface="Arial" panose="020B0604020202020204" pitchFamily="34" charset="0"/>
              <a:cs typeface="Arial" panose="020B0604020202020204" pitchFamily="34" charset="0"/>
            </a:endParaRPr>
          </a:p>
        </p:txBody>
      </p:sp>
      <p:sp>
        <p:nvSpPr>
          <p:cNvPr id="15" name="Ellipse 410"/>
          <p:cNvSpPr/>
          <p:nvPr/>
        </p:nvSpPr>
        <p:spPr bwMode="auto">
          <a:xfrm>
            <a:off x="9208615" y="2076030"/>
            <a:ext cx="266858" cy="266755"/>
          </a:xfrm>
          <a:prstGeom prst="ellipse">
            <a:avLst/>
          </a:prstGeom>
          <a:solidFill>
            <a:srgbClr val="F6A800"/>
          </a:solidFill>
          <a:ln w="5670">
            <a:noFill/>
            <a:round/>
            <a:headEnd/>
            <a:tailEnd/>
          </a:ln>
          <a:effectLst/>
          <a:extLst/>
        </p:spPr>
        <p:txBody>
          <a:bodyPr rot="0" spcFirstLastPara="0" vertOverflow="overflow" horzOverflow="overflow" vert="horz" wrap="square" lIns="44281" tIns="22140" rIns="44281" bIns="22140" numCol="1" spcCol="0" rtlCol="0" fromWordArt="0" anchor="ctr" anchorCtr="0" forceAA="0" compatLnSpc="1">
            <a:prstTxWarp prst="textNoShape">
              <a:avLst/>
            </a:prstTxWarp>
            <a:noAutofit/>
          </a:bodyPr>
          <a:lstStyle/>
          <a:p>
            <a:pPr algn="ctr" defTabSz="843457">
              <a:defRPr/>
            </a:pPr>
            <a:r>
              <a:rPr lang="en-US" sz="1200" kern="0" dirty="0">
                <a:solidFill>
                  <a:srgbClr val="FFFFFF"/>
                </a:solidFill>
                <a:latin typeface="Arial" panose="020B0604020202020204" pitchFamily="34" charset="0"/>
                <a:cs typeface="Arial" panose="020B0604020202020204" pitchFamily="34" charset="0"/>
              </a:rPr>
              <a:t>5</a:t>
            </a:r>
          </a:p>
        </p:txBody>
      </p:sp>
      <p:sp>
        <p:nvSpPr>
          <p:cNvPr id="17" name="Gleichschenkliges Dreieck 412"/>
          <p:cNvSpPr/>
          <p:nvPr/>
        </p:nvSpPr>
        <p:spPr bwMode="auto">
          <a:xfrm rot="14440156">
            <a:off x="8383561" y="2752048"/>
            <a:ext cx="1169857" cy="1065835"/>
          </a:xfrm>
          <a:prstGeom prst="triangle">
            <a:avLst/>
          </a:prstGeom>
          <a:solidFill>
            <a:srgbClr val="FFFFFF"/>
          </a:solidFill>
          <a:ln w="5670">
            <a:noFill/>
            <a:round/>
            <a:headEnd/>
            <a:tailEnd/>
          </a:ln>
          <a:effectLst/>
          <a:extLst/>
        </p:spPr>
        <p:txBody>
          <a:bodyPr rot="0" spcFirstLastPara="0" vertOverflow="overflow" horzOverflow="overflow" vert="horz" wrap="square" lIns="44281" tIns="22140" rIns="44281" bIns="22140"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sp>
        <p:nvSpPr>
          <p:cNvPr id="20" name="Textfeld 421"/>
          <p:cNvSpPr txBox="1"/>
          <p:nvPr/>
        </p:nvSpPr>
        <p:spPr>
          <a:xfrm>
            <a:off x="8979301" y="1093460"/>
            <a:ext cx="1521250" cy="184594"/>
          </a:xfrm>
          <a:prstGeom prst="rect">
            <a:avLst/>
          </a:prstGeom>
          <a:noFill/>
        </p:spPr>
        <p:txBody>
          <a:bodyPr wrap="none" lIns="0" tIns="0" rIns="0" bIns="0" rtlCol="0">
            <a:spAutoFit/>
          </a:bodyPr>
          <a:lstStyle/>
          <a:p>
            <a:pPr defTabSz="843457">
              <a:buClr>
                <a:srgbClr val="00549F"/>
              </a:buClr>
              <a:buSzPct val="90000"/>
              <a:tabLst>
                <a:tab pos="246009" algn="l"/>
                <a:tab pos="582806" algn="l"/>
                <a:tab pos="904959" algn="l"/>
              </a:tabLst>
              <a:defRPr/>
            </a:pPr>
            <a:r>
              <a:rPr lang="en-US" sz="1200" b="1" kern="0" dirty="0">
                <a:solidFill>
                  <a:srgbClr val="000000"/>
                </a:solidFill>
                <a:latin typeface="Arial" panose="020B0604020202020204" pitchFamily="34" charset="0"/>
                <a:cs typeface="Arial" panose="020B0604020202020204" pitchFamily="34" charset="0"/>
              </a:rPr>
              <a:t>Information Systems</a:t>
            </a:r>
          </a:p>
        </p:txBody>
      </p:sp>
      <p:sp>
        <p:nvSpPr>
          <p:cNvPr id="21" name="Textfeld 422"/>
          <p:cNvSpPr txBox="1"/>
          <p:nvPr/>
        </p:nvSpPr>
        <p:spPr>
          <a:xfrm>
            <a:off x="8992483" y="5804542"/>
            <a:ext cx="538609" cy="184594"/>
          </a:xfrm>
          <a:prstGeom prst="rect">
            <a:avLst/>
          </a:prstGeom>
          <a:noFill/>
        </p:spPr>
        <p:txBody>
          <a:bodyPr wrap="none" lIns="0" tIns="0" rIns="0" bIns="0" rtlCol="0">
            <a:spAutoFit/>
          </a:bodyPr>
          <a:lstStyle/>
          <a:p>
            <a:pPr defTabSz="843457">
              <a:spcAft>
                <a:spcPts val="1108"/>
              </a:spcAft>
              <a:buClr>
                <a:srgbClr val="00549F"/>
              </a:buClr>
              <a:buSzPct val="90000"/>
              <a:tabLst>
                <a:tab pos="246009" algn="l"/>
                <a:tab pos="582806" algn="l"/>
                <a:tab pos="904959" algn="l"/>
              </a:tabLst>
              <a:defRPr/>
            </a:pPr>
            <a:r>
              <a:rPr lang="en-US" sz="1200" b="1" kern="0" dirty="0">
                <a:solidFill>
                  <a:srgbClr val="000000"/>
                </a:solidFill>
                <a:latin typeface="Arial" panose="020B0604020202020204" pitchFamily="34" charset="0"/>
                <a:cs typeface="Arial" panose="020B0604020202020204" pitchFamily="34" charset="0"/>
              </a:rPr>
              <a:t>Culture</a:t>
            </a:r>
          </a:p>
        </p:txBody>
      </p:sp>
      <p:sp>
        <p:nvSpPr>
          <p:cNvPr id="22" name="Rechteck 441"/>
          <p:cNvSpPr/>
          <p:nvPr/>
        </p:nvSpPr>
        <p:spPr bwMode="auto">
          <a:xfrm>
            <a:off x="6278960" y="3408602"/>
            <a:ext cx="4547413" cy="306388"/>
          </a:xfrm>
          <a:prstGeom prst="rect">
            <a:avLst/>
          </a:prstGeom>
          <a:solidFill>
            <a:srgbClr val="FFFFFF"/>
          </a:solidFill>
          <a:ln w="5670">
            <a:noFill/>
            <a:round/>
            <a:headEnd/>
            <a:tailEnd/>
          </a:ln>
          <a:effectLst/>
          <a:extLst/>
        </p:spPr>
        <p:txBody>
          <a:bodyPr rot="0" spcFirstLastPara="0" vertOverflow="overflow" horzOverflow="overflow" vert="horz" wrap="square" lIns="44281" tIns="22140" rIns="44281" bIns="22140"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sp>
        <p:nvSpPr>
          <p:cNvPr id="23" name="Rechteck 442"/>
          <p:cNvSpPr/>
          <p:nvPr/>
        </p:nvSpPr>
        <p:spPr bwMode="auto">
          <a:xfrm rot="5400000">
            <a:off x="6243839" y="3407982"/>
            <a:ext cx="4602980" cy="306507"/>
          </a:xfrm>
          <a:prstGeom prst="rect">
            <a:avLst/>
          </a:prstGeom>
          <a:solidFill>
            <a:srgbClr val="FFFFFF"/>
          </a:solidFill>
          <a:ln w="5670">
            <a:noFill/>
            <a:round/>
            <a:headEnd/>
            <a:tailEnd/>
          </a:ln>
          <a:effectLst/>
          <a:extLst/>
        </p:spPr>
        <p:txBody>
          <a:bodyPr rot="0" spcFirstLastPara="0" vertOverflow="overflow" horzOverflow="overflow" vert="horz" wrap="square" lIns="44281" tIns="22140" rIns="44281" bIns="22140"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cxnSp>
        <p:nvCxnSpPr>
          <p:cNvPr id="24" name="Gerade Verbindung mit Pfeil 443"/>
          <p:cNvCxnSpPr/>
          <p:nvPr/>
        </p:nvCxnSpPr>
        <p:spPr bwMode="auto">
          <a:xfrm>
            <a:off x="8552663" y="1266577"/>
            <a:ext cx="0" cy="4589321"/>
          </a:xfrm>
          <a:prstGeom prst="straightConnector1">
            <a:avLst/>
          </a:prstGeom>
          <a:solidFill>
            <a:srgbClr val="00549C"/>
          </a:solidFill>
          <a:ln w="38100" cap="flat" cmpd="sng" algn="ctr">
            <a:solidFill>
              <a:srgbClr val="F6A80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7" name="Textfeld 448"/>
          <p:cNvSpPr txBox="1"/>
          <p:nvPr/>
        </p:nvSpPr>
        <p:spPr>
          <a:xfrm>
            <a:off x="7354424" y="1093460"/>
            <a:ext cx="783869" cy="184594"/>
          </a:xfrm>
          <a:prstGeom prst="rect">
            <a:avLst/>
          </a:prstGeom>
          <a:noFill/>
        </p:spPr>
        <p:txBody>
          <a:bodyPr wrap="none" lIns="0" tIns="0" rIns="0" bIns="0" rtlCol="0">
            <a:spAutoFit/>
          </a:bodyPr>
          <a:lstStyle/>
          <a:p>
            <a:pPr defTabSz="843457">
              <a:spcAft>
                <a:spcPts val="1108"/>
              </a:spcAft>
              <a:buClr>
                <a:srgbClr val="00549F"/>
              </a:buClr>
              <a:buSzPct val="90000"/>
              <a:tabLst>
                <a:tab pos="246009" algn="l"/>
                <a:tab pos="582806" algn="l"/>
                <a:tab pos="904959" algn="l"/>
              </a:tabLst>
              <a:defRPr/>
            </a:pPr>
            <a:r>
              <a:rPr lang="en-US" sz="1200" b="1" kern="0" dirty="0">
                <a:solidFill>
                  <a:srgbClr val="000000"/>
                </a:solidFill>
                <a:latin typeface="Arial" panose="020B0604020202020204" pitchFamily="34" charset="0"/>
                <a:cs typeface="Arial" panose="020B0604020202020204" pitchFamily="34" charset="0"/>
              </a:rPr>
              <a:t>Resources</a:t>
            </a:r>
          </a:p>
        </p:txBody>
      </p:sp>
      <p:sp>
        <p:nvSpPr>
          <p:cNvPr id="28" name="Textfeld 449"/>
          <p:cNvSpPr txBox="1"/>
          <p:nvPr/>
        </p:nvSpPr>
        <p:spPr>
          <a:xfrm>
            <a:off x="6379996" y="5804542"/>
            <a:ext cx="1796967" cy="184594"/>
          </a:xfrm>
          <a:prstGeom prst="rect">
            <a:avLst/>
          </a:prstGeom>
          <a:noFill/>
        </p:spPr>
        <p:txBody>
          <a:bodyPr wrap="none" lIns="0" tIns="0" rIns="0" bIns="0" rtlCol="0">
            <a:spAutoFit/>
          </a:bodyPr>
          <a:lstStyle/>
          <a:p>
            <a:pPr defTabSz="843457">
              <a:buClr>
                <a:srgbClr val="00549F"/>
              </a:buClr>
              <a:buSzPct val="90000"/>
              <a:tabLst>
                <a:tab pos="246009" algn="l"/>
                <a:tab pos="582806" algn="l"/>
                <a:tab pos="904959" algn="l"/>
              </a:tabLst>
              <a:defRPr/>
            </a:pPr>
            <a:r>
              <a:rPr lang="en-US" sz="1200" b="1" kern="0" dirty="0">
                <a:solidFill>
                  <a:srgbClr val="000000"/>
                </a:solidFill>
                <a:latin typeface="Arial" panose="020B0604020202020204" pitchFamily="34" charset="0"/>
                <a:cs typeface="Arial" panose="020B0604020202020204" pitchFamily="34" charset="0"/>
              </a:rPr>
              <a:t>Organizational Structure</a:t>
            </a:r>
          </a:p>
        </p:txBody>
      </p:sp>
      <p:sp>
        <p:nvSpPr>
          <p:cNvPr id="31" name="Textfeld 419"/>
          <p:cNvSpPr txBox="1"/>
          <p:nvPr/>
        </p:nvSpPr>
        <p:spPr>
          <a:xfrm>
            <a:off x="9501302" y="2122663"/>
            <a:ext cx="966611" cy="184594"/>
          </a:xfrm>
          <a:prstGeom prst="rect">
            <a:avLst/>
          </a:prstGeom>
          <a:noFill/>
        </p:spPr>
        <p:txBody>
          <a:bodyPr wrap="none" lIns="0" tIns="0" rIns="0" bIns="0" rtlCol="0">
            <a:spAutoFit/>
          </a:bodyPr>
          <a:lstStyle/>
          <a:p>
            <a:pPr defTabSz="843457">
              <a:spcAft>
                <a:spcPts val="1108"/>
              </a:spcAft>
              <a:buClr>
                <a:srgbClr val="00549F"/>
              </a:buClr>
              <a:buSzPct val="90000"/>
              <a:tabLst>
                <a:tab pos="246009" algn="l"/>
                <a:tab pos="582806" algn="l"/>
                <a:tab pos="904959" algn="l"/>
              </a:tabLst>
              <a:defRPr/>
            </a:pPr>
            <a:r>
              <a:rPr lang="en-US" sz="1200" b="1" kern="0" dirty="0">
                <a:solidFill>
                  <a:srgbClr val="000000"/>
                </a:solidFill>
                <a:latin typeface="Arial" panose="020B0604020202020204" pitchFamily="34" charset="0"/>
                <a:cs typeface="Arial" panose="020B0604020202020204" pitchFamily="34" charset="0"/>
              </a:rPr>
              <a:t>Predictability</a:t>
            </a:r>
          </a:p>
        </p:txBody>
      </p:sp>
      <p:grpSp>
        <p:nvGrpSpPr>
          <p:cNvPr id="35" name="Gruppieren 423"/>
          <p:cNvGrpSpPr/>
          <p:nvPr/>
        </p:nvGrpSpPr>
        <p:grpSpPr>
          <a:xfrm>
            <a:off x="8252490" y="1139650"/>
            <a:ext cx="600348" cy="299763"/>
            <a:chOff x="2144140" y="1503850"/>
            <a:chExt cx="593142" cy="296280"/>
          </a:xfrm>
        </p:grpSpPr>
        <p:grpSp>
          <p:nvGrpSpPr>
            <p:cNvPr id="36" name="Gruppieren 424"/>
            <p:cNvGrpSpPr/>
            <p:nvPr/>
          </p:nvGrpSpPr>
          <p:grpSpPr>
            <a:xfrm rot="19800000">
              <a:off x="2144140" y="1503850"/>
              <a:ext cx="114144" cy="296280"/>
              <a:chOff x="2077076" y="1452921"/>
              <a:chExt cx="114144" cy="296280"/>
            </a:xfrm>
          </p:grpSpPr>
          <p:sp>
            <p:nvSpPr>
              <p:cNvPr id="41" name="Ellipse 429"/>
              <p:cNvSpPr/>
              <p:nvPr/>
            </p:nvSpPr>
            <p:spPr bwMode="auto">
              <a:xfrm>
                <a:off x="2077076" y="1635057"/>
                <a:ext cx="114144" cy="114144"/>
              </a:xfrm>
              <a:prstGeom prst="ellipse">
                <a:avLst/>
              </a:prstGeom>
              <a:solidFill>
                <a:srgbClr val="FFFFFF">
                  <a:lumMod val="65000"/>
                </a:srgbClr>
              </a:solidFill>
              <a:ln w="19050">
                <a:solidFill>
                  <a:srgbClr val="FFFFFF"/>
                </a:solidFill>
                <a:round/>
                <a:headEnd/>
                <a:tailEnd/>
              </a:ln>
              <a:effectLst/>
              <a:extLst/>
            </p:spPr>
            <p:txBody>
              <a:bodyPr rot="0" spcFirstLastPara="0" vertOverflow="overflow" horzOverflow="overflow" vert="horz" wrap="square" lIns="44296" tIns="22148" rIns="44296" bIns="22148"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sp>
            <p:nvSpPr>
              <p:cNvPr id="42" name="Ellipse 430"/>
              <p:cNvSpPr/>
              <p:nvPr/>
            </p:nvSpPr>
            <p:spPr bwMode="auto">
              <a:xfrm>
                <a:off x="2077076" y="1452921"/>
                <a:ext cx="114144" cy="114144"/>
              </a:xfrm>
              <a:prstGeom prst="ellipse">
                <a:avLst/>
              </a:prstGeom>
              <a:solidFill>
                <a:srgbClr val="00549C"/>
              </a:solidFill>
              <a:ln w="19050">
                <a:solidFill>
                  <a:srgbClr val="FFFFFF"/>
                </a:solidFill>
                <a:round/>
                <a:headEnd/>
                <a:tailEnd/>
              </a:ln>
              <a:effectLst/>
              <a:extLst/>
            </p:spPr>
            <p:txBody>
              <a:bodyPr rot="0" spcFirstLastPara="0" vertOverflow="overflow" horzOverflow="overflow" vert="horz" wrap="square" lIns="44296" tIns="22148" rIns="44296" bIns="22148"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cxnSp>
            <p:nvCxnSpPr>
              <p:cNvPr id="43" name="Gerader Verbinder 558095"/>
              <p:cNvCxnSpPr>
                <a:stCxn id="42" idx="4"/>
                <a:endCxn id="41" idx="0"/>
              </p:cNvCxnSpPr>
              <p:nvPr/>
            </p:nvCxnSpPr>
            <p:spPr bwMode="auto">
              <a:xfrm>
                <a:off x="2134148" y="1567065"/>
                <a:ext cx="0" cy="67992"/>
              </a:xfrm>
              <a:prstGeom prst="line">
                <a:avLst/>
              </a:prstGeom>
              <a:solidFill>
                <a:srgbClr val="00549C"/>
              </a:solidFill>
              <a:ln w="19050" cap="flat" cmpd="sng" algn="ctr">
                <a:solidFill>
                  <a:srgbClr val="FFFFFF">
                    <a:lumMod val="6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37" name="Gruppieren 425"/>
            <p:cNvGrpSpPr/>
            <p:nvPr/>
          </p:nvGrpSpPr>
          <p:grpSpPr>
            <a:xfrm rot="1800000" flipH="1">
              <a:off x="2623138" y="1503850"/>
              <a:ext cx="114144" cy="296280"/>
              <a:chOff x="2077076" y="1452921"/>
              <a:chExt cx="114144" cy="296280"/>
            </a:xfrm>
          </p:grpSpPr>
          <p:sp>
            <p:nvSpPr>
              <p:cNvPr id="38" name="Ellipse 426"/>
              <p:cNvSpPr/>
              <p:nvPr/>
            </p:nvSpPr>
            <p:spPr bwMode="auto">
              <a:xfrm>
                <a:off x="2077076" y="1635057"/>
                <a:ext cx="114144" cy="114144"/>
              </a:xfrm>
              <a:prstGeom prst="ellipse">
                <a:avLst/>
              </a:prstGeom>
              <a:solidFill>
                <a:srgbClr val="FFFFFF">
                  <a:lumMod val="65000"/>
                </a:srgbClr>
              </a:solidFill>
              <a:ln w="19050">
                <a:solidFill>
                  <a:srgbClr val="FFFFFF"/>
                </a:solidFill>
                <a:round/>
                <a:headEnd/>
                <a:tailEnd/>
              </a:ln>
              <a:effectLst/>
              <a:extLst/>
            </p:spPr>
            <p:txBody>
              <a:bodyPr rot="0" spcFirstLastPara="0" vertOverflow="overflow" horzOverflow="overflow" vert="horz" wrap="square" lIns="44296" tIns="22148" rIns="44296" bIns="22148"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sp>
            <p:nvSpPr>
              <p:cNvPr id="39" name="Ellipse 427"/>
              <p:cNvSpPr/>
              <p:nvPr/>
            </p:nvSpPr>
            <p:spPr bwMode="auto">
              <a:xfrm>
                <a:off x="2077076" y="1452921"/>
                <a:ext cx="114144" cy="114144"/>
              </a:xfrm>
              <a:prstGeom prst="ellipse">
                <a:avLst/>
              </a:prstGeom>
              <a:solidFill>
                <a:srgbClr val="00549C"/>
              </a:solidFill>
              <a:ln w="19050">
                <a:solidFill>
                  <a:srgbClr val="FFFFFF"/>
                </a:solidFill>
                <a:round/>
                <a:headEnd/>
                <a:tailEnd/>
              </a:ln>
              <a:effectLst/>
              <a:extLst/>
            </p:spPr>
            <p:txBody>
              <a:bodyPr rot="0" spcFirstLastPara="0" vertOverflow="overflow" horzOverflow="overflow" vert="horz" wrap="square" lIns="44296" tIns="22148" rIns="44296" bIns="22148"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cxnSp>
            <p:nvCxnSpPr>
              <p:cNvPr id="40" name="Gerader Verbinder 161"/>
              <p:cNvCxnSpPr>
                <a:stCxn id="39" idx="4"/>
                <a:endCxn id="38" idx="0"/>
              </p:cNvCxnSpPr>
              <p:nvPr/>
            </p:nvCxnSpPr>
            <p:spPr bwMode="auto">
              <a:xfrm>
                <a:off x="2134148" y="1567065"/>
                <a:ext cx="0" cy="67992"/>
              </a:xfrm>
              <a:prstGeom prst="line">
                <a:avLst/>
              </a:prstGeom>
              <a:solidFill>
                <a:srgbClr val="00549C"/>
              </a:solidFill>
              <a:ln w="19050" cap="flat" cmpd="sng" algn="ctr">
                <a:solidFill>
                  <a:srgbClr val="FFFFFF">
                    <a:lumMod val="6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grpSp>
      <p:grpSp>
        <p:nvGrpSpPr>
          <p:cNvPr id="44" name="Gruppieren 432"/>
          <p:cNvGrpSpPr/>
          <p:nvPr/>
        </p:nvGrpSpPr>
        <p:grpSpPr>
          <a:xfrm flipV="1">
            <a:off x="8260833" y="5676374"/>
            <a:ext cx="600348" cy="299763"/>
            <a:chOff x="2144140" y="1503850"/>
            <a:chExt cx="593142" cy="296280"/>
          </a:xfrm>
        </p:grpSpPr>
        <p:grpSp>
          <p:nvGrpSpPr>
            <p:cNvPr id="45" name="Gruppieren 433"/>
            <p:cNvGrpSpPr/>
            <p:nvPr/>
          </p:nvGrpSpPr>
          <p:grpSpPr>
            <a:xfrm rot="19800000">
              <a:off x="2144140" y="1503850"/>
              <a:ext cx="114144" cy="296280"/>
              <a:chOff x="2077076" y="1452921"/>
              <a:chExt cx="114144" cy="296280"/>
            </a:xfrm>
          </p:grpSpPr>
          <p:sp>
            <p:nvSpPr>
              <p:cNvPr id="50" name="Ellipse 438"/>
              <p:cNvSpPr/>
              <p:nvPr/>
            </p:nvSpPr>
            <p:spPr bwMode="auto">
              <a:xfrm>
                <a:off x="2077076" y="1635057"/>
                <a:ext cx="114144" cy="114144"/>
              </a:xfrm>
              <a:prstGeom prst="ellipse">
                <a:avLst/>
              </a:prstGeom>
              <a:solidFill>
                <a:srgbClr val="FFFFFF">
                  <a:lumMod val="65000"/>
                </a:srgbClr>
              </a:solidFill>
              <a:ln w="19050">
                <a:solidFill>
                  <a:srgbClr val="FFFFFF"/>
                </a:solidFill>
                <a:round/>
                <a:headEnd/>
                <a:tailEnd/>
              </a:ln>
              <a:effectLst/>
              <a:extLst/>
            </p:spPr>
            <p:txBody>
              <a:bodyPr rot="0" spcFirstLastPara="0" vertOverflow="overflow" horzOverflow="overflow" vert="horz" wrap="square" lIns="44296" tIns="22148" rIns="44296" bIns="22148"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sp>
            <p:nvSpPr>
              <p:cNvPr id="51" name="Ellipse 439"/>
              <p:cNvSpPr/>
              <p:nvPr/>
            </p:nvSpPr>
            <p:spPr bwMode="auto">
              <a:xfrm>
                <a:off x="2077076" y="1452921"/>
                <a:ext cx="114144" cy="114144"/>
              </a:xfrm>
              <a:prstGeom prst="ellipse">
                <a:avLst/>
              </a:prstGeom>
              <a:solidFill>
                <a:srgbClr val="00549C"/>
              </a:solidFill>
              <a:ln w="19050">
                <a:solidFill>
                  <a:srgbClr val="FFFFFF"/>
                </a:solidFill>
                <a:round/>
                <a:headEnd/>
                <a:tailEnd/>
              </a:ln>
              <a:effectLst/>
              <a:extLst/>
            </p:spPr>
            <p:txBody>
              <a:bodyPr rot="0" spcFirstLastPara="0" vertOverflow="overflow" horzOverflow="overflow" vert="horz" wrap="square" lIns="44296" tIns="22148" rIns="44296" bIns="22148"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cxnSp>
            <p:nvCxnSpPr>
              <p:cNvPr id="52" name="Gerader Verbinder 171"/>
              <p:cNvCxnSpPr>
                <a:stCxn id="51" idx="4"/>
                <a:endCxn id="50" idx="0"/>
              </p:cNvCxnSpPr>
              <p:nvPr/>
            </p:nvCxnSpPr>
            <p:spPr bwMode="auto">
              <a:xfrm>
                <a:off x="2134148" y="1567065"/>
                <a:ext cx="0" cy="67992"/>
              </a:xfrm>
              <a:prstGeom prst="line">
                <a:avLst/>
              </a:prstGeom>
              <a:solidFill>
                <a:srgbClr val="00549C"/>
              </a:solidFill>
              <a:ln w="19050" cap="flat" cmpd="sng" algn="ctr">
                <a:solidFill>
                  <a:srgbClr val="FFFFFF">
                    <a:lumMod val="6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46" name="Gruppieren 434"/>
            <p:cNvGrpSpPr/>
            <p:nvPr/>
          </p:nvGrpSpPr>
          <p:grpSpPr>
            <a:xfrm rot="1800000" flipH="1">
              <a:off x="2623138" y="1503850"/>
              <a:ext cx="114144" cy="296280"/>
              <a:chOff x="2077076" y="1452921"/>
              <a:chExt cx="114144" cy="296280"/>
            </a:xfrm>
          </p:grpSpPr>
          <p:sp>
            <p:nvSpPr>
              <p:cNvPr id="47" name="Ellipse 435"/>
              <p:cNvSpPr/>
              <p:nvPr/>
            </p:nvSpPr>
            <p:spPr bwMode="auto">
              <a:xfrm>
                <a:off x="2077076" y="1635057"/>
                <a:ext cx="114144" cy="114144"/>
              </a:xfrm>
              <a:prstGeom prst="ellipse">
                <a:avLst/>
              </a:prstGeom>
              <a:solidFill>
                <a:srgbClr val="FFFFFF">
                  <a:lumMod val="65000"/>
                </a:srgbClr>
              </a:solidFill>
              <a:ln w="19050">
                <a:solidFill>
                  <a:srgbClr val="FFFFFF"/>
                </a:solidFill>
                <a:round/>
                <a:headEnd/>
                <a:tailEnd/>
              </a:ln>
              <a:effectLst/>
              <a:extLst/>
            </p:spPr>
            <p:txBody>
              <a:bodyPr rot="0" spcFirstLastPara="0" vertOverflow="overflow" horzOverflow="overflow" vert="horz" wrap="square" lIns="44296" tIns="22148" rIns="44296" bIns="22148"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sp>
            <p:nvSpPr>
              <p:cNvPr id="48" name="Ellipse 436"/>
              <p:cNvSpPr/>
              <p:nvPr/>
            </p:nvSpPr>
            <p:spPr bwMode="auto">
              <a:xfrm>
                <a:off x="2077076" y="1452921"/>
                <a:ext cx="114144" cy="114144"/>
              </a:xfrm>
              <a:prstGeom prst="ellipse">
                <a:avLst/>
              </a:prstGeom>
              <a:solidFill>
                <a:srgbClr val="00549C"/>
              </a:solidFill>
              <a:ln w="19050">
                <a:solidFill>
                  <a:srgbClr val="FFFFFF"/>
                </a:solidFill>
                <a:round/>
                <a:headEnd/>
                <a:tailEnd/>
              </a:ln>
              <a:effectLst/>
              <a:extLst/>
            </p:spPr>
            <p:txBody>
              <a:bodyPr rot="0" spcFirstLastPara="0" vertOverflow="overflow" horzOverflow="overflow" vert="horz" wrap="square" lIns="44296" tIns="22148" rIns="44296" bIns="22148"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cxnSp>
            <p:nvCxnSpPr>
              <p:cNvPr id="49" name="Gerader Verbinder 168"/>
              <p:cNvCxnSpPr>
                <a:stCxn id="48" idx="4"/>
                <a:endCxn id="47" idx="0"/>
              </p:cNvCxnSpPr>
              <p:nvPr/>
            </p:nvCxnSpPr>
            <p:spPr bwMode="auto">
              <a:xfrm>
                <a:off x="2134148" y="1567065"/>
                <a:ext cx="0" cy="67992"/>
              </a:xfrm>
              <a:prstGeom prst="line">
                <a:avLst/>
              </a:prstGeom>
              <a:solidFill>
                <a:srgbClr val="00549C"/>
              </a:solidFill>
              <a:ln w="19050" cap="flat" cmpd="sng" algn="ctr">
                <a:solidFill>
                  <a:srgbClr val="FFFFFF">
                    <a:lumMod val="6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grpSp>
    </p:spTree>
    <p:extLst>
      <p:ext uri="{BB962C8B-B14F-4D97-AF65-F5344CB8AC3E}">
        <p14:creationId xmlns:p14="http://schemas.microsoft.com/office/powerpoint/2010/main" val="209959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r>
              <a:rPr lang="en-US" b="1" dirty="0" smtClean="0">
                <a:solidFill>
                  <a:schemeClr val="accent1"/>
                </a:solidFill>
              </a:rPr>
              <a:t>Automatically build and validate predictive models </a:t>
            </a:r>
            <a:r>
              <a:rPr lang="en-US" dirty="0" smtClean="0"/>
              <a:t>without assistance from a statistician, using your Thing data as a learning source</a:t>
            </a:r>
          </a:p>
          <a:p>
            <a:r>
              <a:rPr lang="en-US" dirty="0" smtClean="0"/>
              <a:t>Subscribe your “things” to one or more predicted outcomes (time to failure, future efficiency, etc.)</a:t>
            </a:r>
          </a:p>
          <a:p>
            <a:r>
              <a:rPr lang="en-US" dirty="0" smtClean="0"/>
              <a:t>Real time or batch predictions (“scoring”)</a:t>
            </a:r>
          </a:p>
          <a:p>
            <a:r>
              <a:rPr lang="en-US" dirty="0" smtClean="0"/>
              <a:t>Uses prediction models generated by </a:t>
            </a:r>
            <a:r>
              <a:rPr lang="en-US" dirty="0" err="1" smtClean="0"/>
              <a:t>ThingWorx</a:t>
            </a:r>
            <a:r>
              <a:rPr lang="en-US" dirty="0" smtClean="0"/>
              <a:t> Analytics Server or equivalent PMML-compliant prediction model generation tool</a:t>
            </a:r>
            <a:endParaRPr lang="en-US" dirty="0"/>
          </a:p>
        </p:txBody>
      </p:sp>
      <p:sp>
        <p:nvSpPr>
          <p:cNvPr id="4" name="Title 3"/>
          <p:cNvSpPr>
            <a:spLocks noGrp="1"/>
          </p:cNvSpPr>
          <p:nvPr>
            <p:ph type="title"/>
          </p:nvPr>
        </p:nvSpPr>
        <p:spPr/>
        <p:txBody>
          <a:bodyPr/>
          <a:lstStyle/>
          <a:p>
            <a:r>
              <a:rPr lang="en-US" smtClean="0"/>
              <a:t>Automated Predictive insights</a:t>
            </a:r>
            <a:endParaRPr lang="en-US" dirty="0"/>
          </a:p>
        </p:txBody>
      </p:sp>
      <p:pic>
        <p:nvPicPr>
          <p:cNvPr id="3" name="Picture 2" descr="thingworx thingpredictor-cmyk.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4637" y="990600"/>
            <a:ext cx="4830363" cy="388089"/>
          </a:xfrm>
          <a:prstGeom prst="rect">
            <a:avLst/>
          </a:prstGeom>
        </p:spPr>
      </p:pic>
    </p:spTree>
    <p:extLst>
      <p:ext uri="{BB962C8B-B14F-4D97-AF65-F5344CB8AC3E}">
        <p14:creationId xmlns:p14="http://schemas.microsoft.com/office/powerpoint/2010/main" val="317158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PTC is the only company to lead both in PLM and IOT</a:t>
            </a:r>
            <a:endParaRPr lang="en-US" dirty="0"/>
          </a:p>
        </p:txBody>
      </p:sp>
      <p:pic>
        <p:nvPicPr>
          <p:cNvPr id="819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19956" y="3186112"/>
            <a:ext cx="4457700"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746081" y="3200400"/>
            <a:ext cx="4581525"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131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p:txBody>
          <a:bodyPr/>
          <a:lstStyle/>
          <a:p>
            <a:endParaRPr lang="en-US" dirty="0"/>
          </a:p>
        </p:txBody>
      </p:sp>
      <p:sp>
        <p:nvSpPr>
          <p:cNvPr id="5" name="Title 4"/>
          <p:cNvSpPr>
            <a:spLocks noGrp="1"/>
          </p:cNvSpPr>
          <p:nvPr>
            <p:ph type="title"/>
          </p:nvPr>
        </p:nvSpPr>
        <p:spPr>
          <a:xfrm>
            <a:off x="430546" y="2541746"/>
            <a:ext cx="3271299" cy="1772793"/>
          </a:xfrm>
        </p:spPr>
        <p:txBody>
          <a:bodyPr/>
          <a:lstStyle/>
          <a:p>
            <a:r>
              <a:rPr lang="en-US" dirty="0"/>
              <a:t>Industry </a:t>
            </a:r>
            <a:r>
              <a:rPr lang="en-US" dirty="0"/>
              <a:t>4.0</a:t>
            </a:r>
            <a:br>
              <a:rPr lang="en-US" dirty="0"/>
            </a:br>
            <a:r>
              <a:rPr lang="en-US" dirty="0"/>
              <a:t>MATURITY</a:t>
            </a:r>
            <a:r>
              <a:rPr lang="en-US" dirty="0"/>
              <a:t/>
            </a:r>
            <a:br>
              <a:rPr lang="en-US" dirty="0"/>
            </a:br>
            <a:r>
              <a:rPr lang="en-US" dirty="0"/>
              <a:t>STEP </a:t>
            </a:r>
            <a:r>
              <a:rPr lang="en-US" dirty="0" smtClean="0"/>
              <a:t>6:</a:t>
            </a:r>
            <a:r>
              <a:rPr lang="en-US" dirty="0"/>
              <a:t/>
            </a:r>
            <a:br>
              <a:rPr lang="en-US" dirty="0"/>
            </a:br>
            <a:r>
              <a:rPr lang="en-US" dirty="0" smtClean="0"/>
              <a:t>ADAPTABILITY</a:t>
            </a:r>
            <a:endParaRPr lang="en-US" dirty="0"/>
          </a:p>
        </p:txBody>
      </p:sp>
      <p:sp>
        <p:nvSpPr>
          <p:cNvPr id="7" name="Ellipse 84"/>
          <p:cNvSpPr/>
          <p:nvPr/>
        </p:nvSpPr>
        <p:spPr>
          <a:xfrm>
            <a:off x="6355215" y="1358819"/>
            <a:ext cx="4394901" cy="4404846"/>
          </a:xfrm>
          <a:prstGeom prst="ellipse">
            <a:avLst/>
          </a:prstGeom>
          <a:noFill/>
          <a:ln w="38100">
            <a:solidFill>
              <a:srgbClr val="FFFFFF">
                <a:lumMod val="65000"/>
              </a:srgbClr>
            </a:solidFill>
            <a:round/>
            <a:headEnd/>
            <a:tailEnd/>
          </a:ln>
          <a:effectLst/>
        </p:spPr>
        <p:txBody>
          <a:bodyPr rot="0" spcFirstLastPara="0" vertOverflow="overflow" horzOverflow="overflow" vert="horz" wrap="square" lIns="44296" tIns="22148" rIns="44296" bIns="22148" numCol="1" spcCol="0" rtlCol="0" fromWordArt="0" anchor="ctr" anchorCtr="0" forceAA="0" compatLnSpc="1">
            <a:prstTxWarp prst="textNoShape">
              <a:avLst/>
            </a:prstTxWarp>
            <a:noAutofit/>
          </a:bodyPr>
          <a:lstStyle/>
          <a:p>
            <a:pPr algn="ctr" defTabSz="843457"/>
            <a:endParaRPr lang="en-US" sz="1200" kern="0" dirty="0">
              <a:solidFill>
                <a:sysClr val="windowText" lastClr="000000"/>
              </a:solidFill>
              <a:latin typeface="Arial" panose="020B0604020202020204" pitchFamily="34" charset="0"/>
              <a:cs typeface="Arial" panose="020B0604020202020204" pitchFamily="34" charset="0"/>
            </a:endParaRPr>
          </a:p>
        </p:txBody>
      </p:sp>
      <p:sp>
        <p:nvSpPr>
          <p:cNvPr id="8" name="Ellipse 403"/>
          <p:cNvSpPr>
            <a:spLocks noChangeAspect="1"/>
          </p:cNvSpPr>
          <p:nvPr/>
        </p:nvSpPr>
        <p:spPr bwMode="auto">
          <a:xfrm>
            <a:off x="6469549" y="1478942"/>
            <a:ext cx="4166230" cy="4164601"/>
          </a:xfrm>
          <a:prstGeom prst="ellipse">
            <a:avLst/>
          </a:prstGeom>
          <a:solidFill>
            <a:srgbClr val="5A7FA8"/>
          </a:solidFill>
          <a:ln w="25400">
            <a:noFill/>
            <a:prstDash val="sysDash"/>
            <a:round/>
            <a:headEnd/>
            <a:tailEnd/>
          </a:ln>
          <a:effectLst/>
          <a:extLst/>
        </p:spPr>
        <p:txBody>
          <a:bodyPr rot="0" spcFirstLastPara="0" vertOverflow="overflow" horzOverflow="overflow" vert="horz" wrap="square" lIns="40803" tIns="20399" rIns="40803" bIns="20399" numCol="1" spcCol="0" rtlCol="0" fromWordArt="0" anchor="ctr" anchorCtr="0" forceAA="0" compatLnSpc="1">
            <a:prstTxWarp prst="textNoShape">
              <a:avLst/>
            </a:prstTxWarp>
            <a:noAutofit/>
          </a:bodyPr>
          <a:lstStyle/>
          <a:p>
            <a:pPr algn="ctr" defTabSz="843457">
              <a:defRPr/>
            </a:pPr>
            <a:endParaRPr lang="en-US" sz="1200" b="1" kern="0" dirty="0">
              <a:solidFill>
                <a:sysClr val="windowText" lastClr="000000"/>
              </a:solidFill>
              <a:latin typeface="Arial" panose="020B0604020202020204" pitchFamily="34" charset="0"/>
              <a:cs typeface="Arial" panose="020B0604020202020204" pitchFamily="34" charset="0"/>
            </a:endParaRPr>
          </a:p>
        </p:txBody>
      </p:sp>
      <p:sp>
        <p:nvSpPr>
          <p:cNvPr id="9" name="Ellipse 404"/>
          <p:cNvSpPr>
            <a:spLocks noChangeAspect="1"/>
          </p:cNvSpPr>
          <p:nvPr/>
        </p:nvSpPr>
        <p:spPr bwMode="auto">
          <a:xfrm>
            <a:off x="6816734" y="1825992"/>
            <a:ext cx="3471858" cy="3470501"/>
          </a:xfrm>
          <a:prstGeom prst="ellipse">
            <a:avLst/>
          </a:prstGeom>
          <a:solidFill>
            <a:srgbClr val="7997B9"/>
          </a:solidFill>
          <a:ln w="25400">
            <a:noFill/>
            <a:prstDash val="sysDash"/>
            <a:round/>
            <a:headEnd/>
            <a:tailEnd/>
          </a:ln>
          <a:effectLst/>
          <a:extLst/>
        </p:spPr>
        <p:txBody>
          <a:bodyPr rot="0" spcFirstLastPara="0" vertOverflow="overflow" horzOverflow="overflow" vert="horz" wrap="square" lIns="40803" tIns="20399" rIns="40803" bIns="20399" numCol="1" spcCol="0" rtlCol="0" fromWordArt="0" anchor="ctr" anchorCtr="0" forceAA="0" compatLnSpc="1">
            <a:prstTxWarp prst="textNoShape">
              <a:avLst/>
            </a:prstTxWarp>
            <a:noAutofit/>
          </a:bodyPr>
          <a:lstStyle/>
          <a:p>
            <a:pPr algn="ctr" defTabSz="843457">
              <a:defRPr/>
            </a:pPr>
            <a:endParaRPr lang="en-US" sz="1200" b="1" kern="0" dirty="0">
              <a:solidFill>
                <a:sysClr val="windowText" lastClr="000000"/>
              </a:solidFill>
              <a:latin typeface="Arial" panose="020B0604020202020204" pitchFamily="34" charset="0"/>
              <a:cs typeface="Arial" panose="020B0604020202020204" pitchFamily="34" charset="0"/>
            </a:endParaRPr>
          </a:p>
        </p:txBody>
      </p:sp>
      <p:sp>
        <p:nvSpPr>
          <p:cNvPr id="10" name="Ellipse 405"/>
          <p:cNvSpPr>
            <a:spLocks noChangeAspect="1"/>
          </p:cNvSpPr>
          <p:nvPr/>
        </p:nvSpPr>
        <p:spPr bwMode="auto">
          <a:xfrm>
            <a:off x="7163927" y="2173043"/>
            <a:ext cx="2777488" cy="2776400"/>
          </a:xfrm>
          <a:prstGeom prst="ellipse">
            <a:avLst/>
          </a:prstGeom>
          <a:solidFill>
            <a:srgbClr val="5A7FA8">
              <a:lumMod val="60000"/>
              <a:lumOff val="40000"/>
            </a:srgbClr>
          </a:solidFill>
          <a:ln w="25400">
            <a:noFill/>
            <a:prstDash val="sysDash"/>
            <a:round/>
            <a:headEnd/>
            <a:tailEnd/>
          </a:ln>
          <a:effectLst/>
          <a:extLst/>
        </p:spPr>
        <p:txBody>
          <a:bodyPr rot="0" spcFirstLastPara="0" vertOverflow="overflow" horzOverflow="overflow" vert="horz" wrap="square" lIns="40803" tIns="20399" rIns="40803" bIns="20399" numCol="1" spcCol="0" rtlCol="0" fromWordArt="0" anchor="ctr" anchorCtr="0" forceAA="0" compatLnSpc="1">
            <a:prstTxWarp prst="textNoShape">
              <a:avLst/>
            </a:prstTxWarp>
            <a:noAutofit/>
          </a:bodyPr>
          <a:lstStyle/>
          <a:p>
            <a:pPr algn="ctr" defTabSz="843457">
              <a:defRPr/>
            </a:pPr>
            <a:endParaRPr lang="en-US" sz="1200" b="1" kern="0" dirty="0">
              <a:solidFill>
                <a:sysClr val="windowText" lastClr="000000"/>
              </a:solidFill>
              <a:latin typeface="Arial" panose="020B0604020202020204" pitchFamily="34" charset="0"/>
              <a:cs typeface="Arial" panose="020B0604020202020204" pitchFamily="34" charset="0"/>
            </a:endParaRPr>
          </a:p>
        </p:txBody>
      </p:sp>
      <p:sp>
        <p:nvSpPr>
          <p:cNvPr id="11" name="Ellipse 406"/>
          <p:cNvSpPr>
            <a:spLocks noChangeAspect="1"/>
          </p:cNvSpPr>
          <p:nvPr/>
        </p:nvSpPr>
        <p:spPr bwMode="auto">
          <a:xfrm>
            <a:off x="7511114" y="2498504"/>
            <a:ext cx="2083113" cy="2125474"/>
          </a:xfrm>
          <a:prstGeom prst="ellipse">
            <a:avLst/>
          </a:prstGeom>
          <a:solidFill>
            <a:srgbClr val="5A7FA8">
              <a:lumMod val="40000"/>
              <a:lumOff val="60000"/>
            </a:srgbClr>
          </a:solidFill>
          <a:ln w="25400">
            <a:noFill/>
            <a:prstDash val="sysDash"/>
            <a:round/>
            <a:headEnd/>
            <a:tailEnd/>
          </a:ln>
          <a:effectLst/>
          <a:extLst/>
        </p:spPr>
        <p:txBody>
          <a:bodyPr rot="0" spcFirstLastPara="0" vertOverflow="overflow" horzOverflow="overflow" vert="horz" wrap="square" lIns="40803" tIns="20399" rIns="40803" bIns="20399" numCol="1" spcCol="0" rtlCol="0" fromWordArt="0" anchor="ctr" anchorCtr="0" forceAA="0" compatLnSpc="1">
            <a:prstTxWarp prst="textNoShape">
              <a:avLst/>
            </a:prstTxWarp>
            <a:noAutofit/>
          </a:bodyPr>
          <a:lstStyle/>
          <a:p>
            <a:pPr algn="ctr" defTabSz="843457">
              <a:defRPr/>
            </a:pPr>
            <a:r>
              <a:rPr lang="en-US" sz="1200" b="1" kern="0" dirty="0">
                <a:solidFill>
                  <a:sysClr val="windowText" lastClr="000000"/>
                </a:solidFill>
                <a:latin typeface="Arial" panose="020B0604020202020204" pitchFamily="34" charset="0"/>
                <a:cs typeface="Arial" panose="020B0604020202020204" pitchFamily="34" charset="0"/>
              </a:rPr>
              <a:t>&lt;&lt;&lt;&lt;&lt;</a:t>
            </a:r>
          </a:p>
        </p:txBody>
      </p:sp>
      <p:sp>
        <p:nvSpPr>
          <p:cNvPr id="12" name="Ellipse 407"/>
          <p:cNvSpPr>
            <a:spLocks noChangeAspect="1"/>
          </p:cNvSpPr>
          <p:nvPr/>
        </p:nvSpPr>
        <p:spPr bwMode="auto">
          <a:xfrm>
            <a:off x="7858296" y="2867142"/>
            <a:ext cx="1388744" cy="1388200"/>
          </a:xfrm>
          <a:prstGeom prst="ellipse">
            <a:avLst/>
          </a:prstGeom>
          <a:solidFill>
            <a:srgbClr val="5A7FA8">
              <a:lumMod val="20000"/>
              <a:lumOff val="80000"/>
            </a:srgbClr>
          </a:solidFill>
          <a:ln w="25400">
            <a:noFill/>
            <a:prstDash val="sysDash"/>
            <a:round/>
            <a:headEnd/>
            <a:tailEnd/>
          </a:ln>
          <a:effectLst/>
          <a:extLst/>
        </p:spPr>
        <p:txBody>
          <a:bodyPr rot="0" spcFirstLastPara="0" vertOverflow="overflow" horzOverflow="overflow" vert="horz" wrap="square" lIns="40803" tIns="20399" rIns="40803" bIns="20399" numCol="1" spcCol="0" rtlCol="0" fromWordArt="0" anchor="ctr" anchorCtr="0" forceAA="0" compatLnSpc="1">
            <a:prstTxWarp prst="textNoShape">
              <a:avLst/>
            </a:prstTxWarp>
            <a:noAutofit/>
          </a:bodyPr>
          <a:lstStyle/>
          <a:p>
            <a:pPr algn="ctr" defTabSz="843457">
              <a:defRPr/>
            </a:pPr>
            <a:r>
              <a:rPr lang="en-US" sz="1200" b="1" kern="0" dirty="0">
                <a:solidFill>
                  <a:sysClr val="windowText" lastClr="000000"/>
                </a:solidFill>
                <a:latin typeface="Arial" panose="020B0604020202020204" pitchFamily="34" charset="0"/>
                <a:cs typeface="Arial" panose="020B0604020202020204" pitchFamily="34" charset="0"/>
              </a:rPr>
              <a:t>&lt;</a:t>
            </a:r>
          </a:p>
        </p:txBody>
      </p:sp>
      <p:sp>
        <p:nvSpPr>
          <p:cNvPr id="13" name="Gleichschenkliges Dreieck 65"/>
          <p:cNvSpPr/>
          <p:nvPr/>
        </p:nvSpPr>
        <p:spPr bwMode="auto">
          <a:xfrm rot="14440156">
            <a:off x="8409327" y="1733725"/>
            <a:ext cx="2225874" cy="2498184"/>
          </a:xfrm>
          <a:custGeom>
            <a:avLst/>
            <a:gdLst>
              <a:gd name="connsiteX0" fmla="*/ 0 w 2964798"/>
              <a:gd name="connsiteY0" fmla="*/ 2706172 h 2706172"/>
              <a:gd name="connsiteX1" fmla="*/ 1482399 w 2964798"/>
              <a:gd name="connsiteY1" fmla="*/ 0 h 2706172"/>
              <a:gd name="connsiteX2" fmla="*/ 2964798 w 2964798"/>
              <a:gd name="connsiteY2" fmla="*/ 2706172 h 2706172"/>
              <a:gd name="connsiteX3" fmla="*/ 0 w 2964798"/>
              <a:gd name="connsiteY3" fmla="*/ 2706172 h 2706172"/>
              <a:gd name="connsiteX0" fmla="*/ 0 w 2964798"/>
              <a:gd name="connsiteY0" fmla="*/ 2706172 h 2706172"/>
              <a:gd name="connsiteX1" fmla="*/ 357309 w 2964798"/>
              <a:gd name="connsiteY1" fmla="*/ 2055761 h 2706172"/>
              <a:gd name="connsiteX2" fmla="*/ 1482399 w 2964798"/>
              <a:gd name="connsiteY2" fmla="*/ 0 h 2706172"/>
              <a:gd name="connsiteX3" fmla="*/ 2964798 w 2964798"/>
              <a:gd name="connsiteY3" fmla="*/ 2706172 h 2706172"/>
              <a:gd name="connsiteX4" fmla="*/ 0 w 2964798"/>
              <a:gd name="connsiteY4" fmla="*/ 2706172 h 2706172"/>
              <a:gd name="connsiteX0" fmla="*/ 489200 w 2607489"/>
              <a:gd name="connsiteY0" fmla="*/ 2132951 h 2706172"/>
              <a:gd name="connsiteX1" fmla="*/ 0 w 2607489"/>
              <a:gd name="connsiteY1" fmla="*/ 2055761 h 2706172"/>
              <a:gd name="connsiteX2" fmla="*/ 1125090 w 2607489"/>
              <a:gd name="connsiteY2" fmla="*/ 0 h 2706172"/>
              <a:gd name="connsiteX3" fmla="*/ 2607489 w 2607489"/>
              <a:gd name="connsiteY3" fmla="*/ 2706172 h 2706172"/>
              <a:gd name="connsiteX4" fmla="*/ 489200 w 2607489"/>
              <a:gd name="connsiteY4" fmla="*/ 2132951 h 2706172"/>
              <a:gd name="connsiteX0" fmla="*/ 489200 w 2607489"/>
              <a:gd name="connsiteY0" fmla="*/ 2132951 h 2706172"/>
              <a:gd name="connsiteX1" fmla="*/ 0 w 2607489"/>
              <a:gd name="connsiteY1" fmla="*/ 2055761 h 2706172"/>
              <a:gd name="connsiteX2" fmla="*/ 1125090 w 2607489"/>
              <a:gd name="connsiteY2" fmla="*/ 0 h 2706172"/>
              <a:gd name="connsiteX3" fmla="*/ 2271500 w 2607489"/>
              <a:gd name="connsiteY3" fmla="*/ 2081511 h 2706172"/>
              <a:gd name="connsiteX4" fmla="*/ 2607489 w 2607489"/>
              <a:gd name="connsiteY4" fmla="*/ 2706172 h 2706172"/>
              <a:gd name="connsiteX5" fmla="*/ 489200 w 2607489"/>
              <a:gd name="connsiteY5" fmla="*/ 2132951 h 2706172"/>
              <a:gd name="connsiteX0" fmla="*/ 489200 w 2271500"/>
              <a:gd name="connsiteY0" fmla="*/ 2132951 h 2132951"/>
              <a:gd name="connsiteX1" fmla="*/ 0 w 2271500"/>
              <a:gd name="connsiteY1" fmla="*/ 2055761 h 2132951"/>
              <a:gd name="connsiteX2" fmla="*/ 1125090 w 2271500"/>
              <a:gd name="connsiteY2" fmla="*/ 0 h 2132951"/>
              <a:gd name="connsiteX3" fmla="*/ 2271500 w 2271500"/>
              <a:gd name="connsiteY3" fmla="*/ 2081511 h 2132951"/>
              <a:gd name="connsiteX4" fmla="*/ 489200 w 2271500"/>
              <a:gd name="connsiteY4" fmla="*/ 2132951 h 2132951"/>
              <a:gd name="connsiteX0" fmla="*/ 2271500 w 2271500"/>
              <a:gd name="connsiteY0" fmla="*/ 2081511 h 2081511"/>
              <a:gd name="connsiteX1" fmla="*/ 0 w 2271500"/>
              <a:gd name="connsiteY1" fmla="*/ 2055761 h 2081511"/>
              <a:gd name="connsiteX2" fmla="*/ 1125090 w 2271500"/>
              <a:gd name="connsiteY2" fmla="*/ 0 h 2081511"/>
              <a:gd name="connsiteX3" fmla="*/ 2271500 w 2271500"/>
              <a:gd name="connsiteY3" fmla="*/ 2081511 h 2081511"/>
              <a:gd name="connsiteX0" fmla="*/ 2271500 w 2271500"/>
              <a:gd name="connsiteY0" fmla="*/ 2081511 h 2081511"/>
              <a:gd name="connsiteX1" fmla="*/ 1013448 w 2271500"/>
              <a:gd name="connsiteY1" fmla="*/ 2046981 h 2081511"/>
              <a:gd name="connsiteX2" fmla="*/ 0 w 2271500"/>
              <a:gd name="connsiteY2" fmla="*/ 2055761 h 2081511"/>
              <a:gd name="connsiteX3" fmla="*/ 1125090 w 2271500"/>
              <a:gd name="connsiteY3" fmla="*/ 0 h 2081511"/>
              <a:gd name="connsiteX4" fmla="*/ 2271500 w 2271500"/>
              <a:gd name="connsiteY4" fmla="*/ 2081511 h 2081511"/>
              <a:gd name="connsiteX0" fmla="*/ 2271500 w 2271500"/>
              <a:gd name="connsiteY0" fmla="*/ 2081511 h 2336259"/>
              <a:gd name="connsiteX1" fmla="*/ 1025717 w 2271500"/>
              <a:gd name="connsiteY1" fmla="*/ 2336259 h 2336259"/>
              <a:gd name="connsiteX2" fmla="*/ 0 w 2271500"/>
              <a:gd name="connsiteY2" fmla="*/ 2055761 h 2336259"/>
              <a:gd name="connsiteX3" fmla="*/ 1125090 w 2271500"/>
              <a:gd name="connsiteY3" fmla="*/ 0 h 2336259"/>
              <a:gd name="connsiteX4" fmla="*/ 2271500 w 2271500"/>
              <a:gd name="connsiteY4" fmla="*/ 2081511 h 2336259"/>
              <a:gd name="connsiteX0" fmla="*/ 2271500 w 2271500"/>
              <a:gd name="connsiteY0" fmla="*/ 2081511 h 2095082"/>
              <a:gd name="connsiteX1" fmla="*/ 1047603 w 2271500"/>
              <a:gd name="connsiteY1" fmla="*/ 2095082 h 2095082"/>
              <a:gd name="connsiteX2" fmla="*/ 0 w 2271500"/>
              <a:gd name="connsiteY2" fmla="*/ 2055761 h 2095082"/>
              <a:gd name="connsiteX3" fmla="*/ 1125090 w 2271500"/>
              <a:gd name="connsiteY3" fmla="*/ 0 h 2095082"/>
              <a:gd name="connsiteX4" fmla="*/ 2271500 w 2271500"/>
              <a:gd name="connsiteY4" fmla="*/ 2081511 h 2095082"/>
              <a:gd name="connsiteX0" fmla="*/ 2271500 w 2271500"/>
              <a:gd name="connsiteY0" fmla="*/ 2081511 h 2095082"/>
              <a:gd name="connsiteX1" fmla="*/ 1047603 w 2271500"/>
              <a:gd name="connsiteY1" fmla="*/ 2095082 h 2095082"/>
              <a:gd name="connsiteX2" fmla="*/ 385312 w 2271500"/>
              <a:gd name="connsiteY2" fmla="*/ 2061659 h 2095082"/>
              <a:gd name="connsiteX3" fmla="*/ 0 w 2271500"/>
              <a:gd name="connsiteY3" fmla="*/ 2055761 h 2095082"/>
              <a:gd name="connsiteX4" fmla="*/ 1125090 w 2271500"/>
              <a:gd name="connsiteY4" fmla="*/ 0 h 2095082"/>
              <a:gd name="connsiteX5" fmla="*/ 2271500 w 2271500"/>
              <a:gd name="connsiteY5" fmla="*/ 2081511 h 2095082"/>
              <a:gd name="connsiteX0" fmla="*/ 2271500 w 2271500"/>
              <a:gd name="connsiteY0" fmla="*/ 2081511 h 2095082"/>
              <a:gd name="connsiteX1" fmla="*/ 1047603 w 2271500"/>
              <a:gd name="connsiteY1" fmla="*/ 2095082 h 2095082"/>
              <a:gd name="connsiteX2" fmla="*/ 334567 w 2271500"/>
              <a:gd name="connsiteY2" fmla="*/ 1840856 h 2095082"/>
              <a:gd name="connsiteX3" fmla="*/ 0 w 2271500"/>
              <a:gd name="connsiteY3" fmla="*/ 2055761 h 2095082"/>
              <a:gd name="connsiteX4" fmla="*/ 1125090 w 2271500"/>
              <a:gd name="connsiteY4" fmla="*/ 0 h 2095082"/>
              <a:gd name="connsiteX5" fmla="*/ 2271500 w 2271500"/>
              <a:gd name="connsiteY5" fmla="*/ 2081511 h 2095082"/>
              <a:gd name="connsiteX0" fmla="*/ 2271500 w 2271500"/>
              <a:gd name="connsiteY0" fmla="*/ 2081511 h 2095082"/>
              <a:gd name="connsiteX1" fmla="*/ 1047603 w 2271500"/>
              <a:gd name="connsiteY1" fmla="*/ 2095082 h 2095082"/>
              <a:gd name="connsiteX2" fmla="*/ 318435 w 2271500"/>
              <a:gd name="connsiteY2" fmla="*/ 1962899 h 2095082"/>
              <a:gd name="connsiteX3" fmla="*/ 0 w 2271500"/>
              <a:gd name="connsiteY3" fmla="*/ 2055761 h 2095082"/>
              <a:gd name="connsiteX4" fmla="*/ 1125090 w 2271500"/>
              <a:gd name="connsiteY4" fmla="*/ 0 h 2095082"/>
              <a:gd name="connsiteX5" fmla="*/ 2271500 w 2271500"/>
              <a:gd name="connsiteY5" fmla="*/ 2081511 h 2095082"/>
              <a:gd name="connsiteX0" fmla="*/ 2271500 w 2271500"/>
              <a:gd name="connsiteY0" fmla="*/ 2081511 h 2095082"/>
              <a:gd name="connsiteX1" fmla="*/ 1047603 w 2271500"/>
              <a:gd name="connsiteY1" fmla="*/ 2095082 h 2095082"/>
              <a:gd name="connsiteX2" fmla="*/ 318435 w 2271500"/>
              <a:gd name="connsiteY2" fmla="*/ 1962899 h 2095082"/>
              <a:gd name="connsiteX3" fmla="*/ 0 w 2271500"/>
              <a:gd name="connsiteY3" fmla="*/ 2055761 h 2095082"/>
              <a:gd name="connsiteX4" fmla="*/ 1125090 w 2271500"/>
              <a:gd name="connsiteY4" fmla="*/ 0 h 2095082"/>
              <a:gd name="connsiteX5" fmla="*/ 2271500 w 2271500"/>
              <a:gd name="connsiteY5" fmla="*/ 2081511 h 2095082"/>
              <a:gd name="connsiteX0" fmla="*/ 2271500 w 2271500"/>
              <a:gd name="connsiteY0" fmla="*/ 2081511 h 2095082"/>
              <a:gd name="connsiteX1" fmla="*/ 1047603 w 2271500"/>
              <a:gd name="connsiteY1" fmla="*/ 2095082 h 2095082"/>
              <a:gd name="connsiteX2" fmla="*/ 318435 w 2271500"/>
              <a:gd name="connsiteY2" fmla="*/ 1962899 h 2095082"/>
              <a:gd name="connsiteX3" fmla="*/ 0 w 2271500"/>
              <a:gd name="connsiteY3" fmla="*/ 2055761 h 2095082"/>
              <a:gd name="connsiteX4" fmla="*/ 1125090 w 2271500"/>
              <a:gd name="connsiteY4" fmla="*/ 0 h 2095082"/>
              <a:gd name="connsiteX5" fmla="*/ 2271500 w 2271500"/>
              <a:gd name="connsiteY5" fmla="*/ 2081511 h 2095082"/>
              <a:gd name="connsiteX0" fmla="*/ 2271500 w 2271500"/>
              <a:gd name="connsiteY0" fmla="*/ 2081511 h 2185176"/>
              <a:gd name="connsiteX1" fmla="*/ 1005722 w 2271500"/>
              <a:gd name="connsiteY1" fmla="*/ 2185176 h 2185176"/>
              <a:gd name="connsiteX2" fmla="*/ 318435 w 2271500"/>
              <a:gd name="connsiteY2" fmla="*/ 1962899 h 2185176"/>
              <a:gd name="connsiteX3" fmla="*/ 0 w 2271500"/>
              <a:gd name="connsiteY3" fmla="*/ 2055761 h 2185176"/>
              <a:gd name="connsiteX4" fmla="*/ 1125090 w 2271500"/>
              <a:gd name="connsiteY4" fmla="*/ 0 h 2185176"/>
              <a:gd name="connsiteX5" fmla="*/ 2271500 w 2271500"/>
              <a:gd name="connsiteY5" fmla="*/ 2081511 h 2185176"/>
              <a:gd name="connsiteX0" fmla="*/ 2271500 w 2271500"/>
              <a:gd name="connsiteY0" fmla="*/ 2081511 h 2185176"/>
              <a:gd name="connsiteX1" fmla="*/ 1005722 w 2271500"/>
              <a:gd name="connsiteY1" fmla="*/ 2185176 h 2185176"/>
              <a:gd name="connsiteX2" fmla="*/ 367025 w 2271500"/>
              <a:gd name="connsiteY2" fmla="*/ 2016422 h 2185176"/>
              <a:gd name="connsiteX3" fmla="*/ 0 w 2271500"/>
              <a:gd name="connsiteY3" fmla="*/ 2055761 h 2185176"/>
              <a:gd name="connsiteX4" fmla="*/ 1125090 w 2271500"/>
              <a:gd name="connsiteY4" fmla="*/ 0 h 2185176"/>
              <a:gd name="connsiteX5" fmla="*/ 2271500 w 2271500"/>
              <a:gd name="connsiteY5" fmla="*/ 2081511 h 2185176"/>
              <a:gd name="connsiteX0" fmla="*/ 2271500 w 2271500"/>
              <a:gd name="connsiteY0" fmla="*/ 2081511 h 2185176"/>
              <a:gd name="connsiteX1" fmla="*/ 1005722 w 2271500"/>
              <a:gd name="connsiteY1" fmla="*/ 2185176 h 2185176"/>
              <a:gd name="connsiteX2" fmla="*/ 367025 w 2271500"/>
              <a:gd name="connsiteY2" fmla="*/ 2016422 h 2185176"/>
              <a:gd name="connsiteX3" fmla="*/ 0 w 2271500"/>
              <a:gd name="connsiteY3" fmla="*/ 2055761 h 2185176"/>
              <a:gd name="connsiteX4" fmla="*/ 1125090 w 2271500"/>
              <a:gd name="connsiteY4" fmla="*/ 0 h 2185176"/>
              <a:gd name="connsiteX5" fmla="*/ 2271500 w 2271500"/>
              <a:gd name="connsiteY5" fmla="*/ 2081511 h 2185176"/>
              <a:gd name="connsiteX0" fmla="*/ 2271500 w 2271500"/>
              <a:gd name="connsiteY0" fmla="*/ 2081511 h 2185176"/>
              <a:gd name="connsiteX1" fmla="*/ 1005722 w 2271500"/>
              <a:gd name="connsiteY1" fmla="*/ 2185176 h 2185176"/>
              <a:gd name="connsiteX2" fmla="*/ 367025 w 2271500"/>
              <a:gd name="connsiteY2" fmla="*/ 2016422 h 2185176"/>
              <a:gd name="connsiteX3" fmla="*/ 0 w 2271500"/>
              <a:gd name="connsiteY3" fmla="*/ 2055761 h 2185176"/>
              <a:gd name="connsiteX4" fmla="*/ 1125090 w 2271500"/>
              <a:gd name="connsiteY4" fmla="*/ 0 h 2185176"/>
              <a:gd name="connsiteX5" fmla="*/ 2271500 w 2271500"/>
              <a:gd name="connsiteY5" fmla="*/ 2081511 h 2185176"/>
              <a:gd name="connsiteX0" fmla="*/ 2271500 w 2271500"/>
              <a:gd name="connsiteY0" fmla="*/ 2081510 h 2185176"/>
              <a:gd name="connsiteX1" fmla="*/ 1005722 w 2271500"/>
              <a:gd name="connsiteY1" fmla="*/ 2185176 h 2185176"/>
              <a:gd name="connsiteX2" fmla="*/ 367025 w 2271500"/>
              <a:gd name="connsiteY2" fmla="*/ 2016422 h 2185176"/>
              <a:gd name="connsiteX3" fmla="*/ 0 w 2271500"/>
              <a:gd name="connsiteY3" fmla="*/ 2055761 h 2185176"/>
              <a:gd name="connsiteX4" fmla="*/ 1125090 w 2271500"/>
              <a:gd name="connsiteY4" fmla="*/ 0 h 2185176"/>
              <a:gd name="connsiteX5" fmla="*/ 2271500 w 2271500"/>
              <a:gd name="connsiteY5" fmla="*/ 2081510 h 2185176"/>
              <a:gd name="connsiteX0" fmla="*/ 2271500 w 2271500"/>
              <a:gd name="connsiteY0" fmla="*/ 2081510 h 2185176"/>
              <a:gd name="connsiteX1" fmla="*/ 1005722 w 2271500"/>
              <a:gd name="connsiteY1" fmla="*/ 2185176 h 2185176"/>
              <a:gd name="connsiteX2" fmla="*/ 367025 w 2271500"/>
              <a:gd name="connsiteY2" fmla="*/ 2016422 h 2185176"/>
              <a:gd name="connsiteX3" fmla="*/ 0 w 2271500"/>
              <a:gd name="connsiteY3" fmla="*/ 2055761 h 2185176"/>
              <a:gd name="connsiteX4" fmla="*/ 1125090 w 2271500"/>
              <a:gd name="connsiteY4" fmla="*/ 0 h 2185176"/>
              <a:gd name="connsiteX5" fmla="*/ 2200013 w 2271500"/>
              <a:gd name="connsiteY5" fmla="*/ 1927560 h 2185176"/>
              <a:gd name="connsiteX6" fmla="*/ 2271500 w 2271500"/>
              <a:gd name="connsiteY6" fmla="*/ 2081510 h 2185176"/>
              <a:gd name="connsiteX0" fmla="*/ 2087580 w 2200013"/>
              <a:gd name="connsiteY0" fmla="*/ 2004390 h 2185176"/>
              <a:gd name="connsiteX1" fmla="*/ 1005722 w 2200013"/>
              <a:gd name="connsiteY1" fmla="*/ 2185176 h 2185176"/>
              <a:gd name="connsiteX2" fmla="*/ 367025 w 2200013"/>
              <a:gd name="connsiteY2" fmla="*/ 2016422 h 2185176"/>
              <a:gd name="connsiteX3" fmla="*/ 0 w 2200013"/>
              <a:gd name="connsiteY3" fmla="*/ 2055761 h 2185176"/>
              <a:gd name="connsiteX4" fmla="*/ 1125090 w 2200013"/>
              <a:gd name="connsiteY4" fmla="*/ 0 h 2185176"/>
              <a:gd name="connsiteX5" fmla="*/ 2200013 w 2200013"/>
              <a:gd name="connsiteY5" fmla="*/ 1927560 h 2185176"/>
              <a:gd name="connsiteX6" fmla="*/ 2087580 w 2200013"/>
              <a:gd name="connsiteY6" fmla="*/ 2004390 h 2185176"/>
              <a:gd name="connsiteX0" fmla="*/ 2087580 w 2200013"/>
              <a:gd name="connsiteY0" fmla="*/ 2004390 h 2185176"/>
              <a:gd name="connsiteX1" fmla="*/ 1005722 w 2200013"/>
              <a:gd name="connsiteY1" fmla="*/ 2185176 h 2185176"/>
              <a:gd name="connsiteX2" fmla="*/ 367025 w 2200013"/>
              <a:gd name="connsiteY2" fmla="*/ 2016422 h 2185176"/>
              <a:gd name="connsiteX3" fmla="*/ 0 w 2200013"/>
              <a:gd name="connsiteY3" fmla="*/ 2055761 h 2185176"/>
              <a:gd name="connsiteX4" fmla="*/ 1125090 w 2200013"/>
              <a:gd name="connsiteY4" fmla="*/ 0 h 2185176"/>
              <a:gd name="connsiteX5" fmla="*/ 2200013 w 2200013"/>
              <a:gd name="connsiteY5" fmla="*/ 1927560 h 2185176"/>
              <a:gd name="connsiteX6" fmla="*/ 2087580 w 2200013"/>
              <a:gd name="connsiteY6" fmla="*/ 2004390 h 218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0013" h="2185176">
                <a:moveTo>
                  <a:pt x="2087580" y="2004390"/>
                </a:moveTo>
                <a:cubicBezTo>
                  <a:pt x="1529442" y="2198403"/>
                  <a:pt x="1366341" y="2124914"/>
                  <a:pt x="1005722" y="2185176"/>
                </a:cubicBezTo>
                <a:cubicBezTo>
                  <a:pt x="762666" y="2141115"/>
                  <a:pt x="558646" y="2136466"/>
                  <a:pt x="367025" y="2016422"/>
                </a:cubicBezTo>
                <a:cubicBezTo>
                  <a:pt x="192360" y="1982655"/>
                  <a:pt x="122342" y="2042648"/>
                  <a:pt x="0" y="2055761"/>
                </a:cubicBezTo>
                <a:lnTo>
                  <a:pt x="1125090" y="0"/>
                </a:lnTo>
                <a:lnTo>
                  <a:pt x="2200013" y="1927560"/>
                </a:lnTo>
                <a:lnTo>
                  <a:pt x="2087580" y="2004390"/>
                </a:lnTo>
                <a:close/>
              </a:path>
            </a:pathLst>
          </a:custGeom>
          <a:solidFill>
            <a:srgbClr val="FFFFFF"/>
          </a:solidFill>
          <a:ln w="5670">
            <a:noFill/>
            <a:round/>
            <a:headEnd/>
            <a:tailEnd/>
          </a:ln>
          <a:effectLst/>
          <a:extLst/>
        </p:spPr>
        <p:txBody>
          <a:bodyPr rot="0" spcFirstLastPara="0" vertOverflow="overflow" horzOverflow="overflow" vert="horz" wrap="square" lIns="44281" tIns="22140" rIns="44281" bIns="22140"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sp>
        <p:nvSpPr>
          <p:cNvPr id="14" name="Ellipse 409"/>
          <p:cNvSpPr>
            <a:spLocks noChangeAspect="1"/>
          </p:cNvSpPr>
          <p:nvPr/>
        </p:nvSpPr>
        <p:spPr bwMode="auto">
          <a:xfrm>
            <a:off x="8205480" y="3214187"/>
            <a:ext cx="694371" cy="694100"/>
          </a:xfrm>
          <a:prstGeom prst="ellipse">
            <a:avLst/>
          </a:prstGeom>
          <a:solidFill>
            <a:srgbClr val="FFFFFF">
              <a:lumMod val="95000"/>
            </a:srgbClr>
          </a:solidFill>
          <a:ln w="25400">
            <a:noFill/>
            <a:prstDash val="sysDash"/>
            <a:round/>
            <a:headEnd/>
            <a:tailEnd/>
          </a:ln>
          <a:effectLst/>
          <a:extLst/>
        </p:spPr>
        <p:txBody>
          <a:bodyPr rot="0" spcFirstLastPara="0" vertOverflow="overflow" horzOverflow="overflow" vert="horz" wrap="square" lIns="40803" tIns="20399" rIns="40803" bIns="20399" numCol="1" spcCol="0" rtlCol="0" fromWordArt="0" anchor="ctr" anchorCtr="0" forceAA="0" compatLnSpc="1">
            <a:prstTxWarp prst="textNoShape">
              <a:avLst/>
            </a:prstTxWarp>
            <a:noAutofit/>
          </a:bodyPr>
          <a:lstStyle/>
          <a:p>
            <a:pPr algn="ctr" defTabSz="843745">
              <a:defRPr/>
            </a:pPr>
            <a:endParaRPr lang="en-US" sz="1200" b="1" kern="0" dirty="0">
              <a:solidFill>
                <a:sysClr val="windowText" lastClr="000000"/>
              </a:solidFill>
              <a:latin typeface="Arial" panose="020B0604020202020204" pitchFamily="34" charset="0"/>
              <a:cs typeface="Arial" panose="020B0604020202020204" pitchFamily="34" charset="0"/>
            </a:endParaRPr>
          </a:p>
        </p:txBody>
      </p:sp>
      <p:sp>
        <p:nvSpPr>
          <p:cNvPr id="16" name="Ellipse 411"/>
          <p:cNvSpPr/>
          <p:nvPr/>
        </p:nvSpPr>
        <p:spPr bwMode="auto">
          <a:xfrm>
            <a:off x="9377965" y="1777999"/>
            <a:ext cx="266858" cy="266755"/>
          </a:xfrm>
          <a:prstGeom prst="ellipse">
            <a:avLst/>
          </a:prstGeom>
          <a:solidFill>
            <a:srgbClr val="F6A800"/>
          </a:solidFill>
          <a:ln w="5670">
            <a:noFill/>
            <a:round/>
            <a:headEnd/>
            <a:tailEnd/>
          </a:ln>
          <a:effectLst/>
          <a:extLst/>
        </p:spPr>
        <p:txBody>
          <a:bodyPr rot="0" spcFirstLastPara="0" vertOverflow="overflow" horzOverflow="overflow" vert="horz" wrap="square" lIns="44281" tIns="22140" rIns="44281" bIns="22140" numCol="1" spcCol="0" rtlCol="0" fromWordArt="0" anchor="ctr" anchorCtr="0" forceAA="0" compatLnSpc="1">
            <a:prstTxWarp prst="textNoShape">
              <a:avLst/>
            </a:prstTxWarp>
            <a:noAutofit/>
          </a:bodyPr>
          <a:lstStyle/>
          <a:p>
            <a:pPr algn="ctr" defTabSz="843457">
              <a:defRPr/>
            </a:pPr>
            <a:r>
              <a:rPr lang="en-US" sz="1200" kern="0" dirty="0">
                <a:solidFill>
                  <a:srgbClr val="FFFFFF"/>
                </a:solidFill>
                <a:latin typeface="Arial" panose="020B0604020202020204" pitchFamily="34" charset="0"/>
                <a:cs typeface="Arial" panose="020B0604020202020204" pitchFamily="34" charset="0"/>
              </a:rPr>
              <a:t>6</a:t>
            </a:r>
          </a:p>
        </p:txBody>
      </p:sp>
      <p:sp>
        <p:nvSpPr>
          <p:cNvPr id="17" name="Gleichschenkliges Dreieck 412"/>
          <p:cNvSpPr/>
          <p:nvPr/>
        </p:nvSpPr>
        <p:spPr bwMode="auto">
          <a:xfrm rot="14440156">
            <a:off x="8383561" y="2752048"/>
            <a:ext cx="1169857" cy="1065835"/>
          </a:xfrm>
          <a:prstGeom prst="triangle">
            <a:avLst/>
          </a:prstGeom>
          <a:solidFill>
            <a:srgbClr val="FFFFFF"/>
          </a:solidFill>
          <a:ln w="5670">
            <a:noFill/>
            <a:round/>
            <a:headEnd/>
            <a:tailEnd/>
          </a:ln>
          <a:effectLst/>
          <a:extLst/>
        </p:spPr>
        <p:txBody>
          <a:bodyPr rot="0" spcFirstLastPara="0" vertOverflow="overflow" horzOverflow="overflow" vert="horz" wrap="square" lIns="44281" tIns="22140" rIns="44281" bIns="22140"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sp>
        <p:nvSpPr>
          <p:cNvPr id="20" name="Textfeld 421"/>
          <p:cNvSpPr txBox="1"/>
          <p:nvPr/>
        </p:nvSpPr>
        <p:spPr>
          <a:xfrm>
            <a:off x="8979301" y="1093460"/>
            <a:ext cx="1521250" cy="184594"/>
          </a:xfrm>
          <a:prstGeom prst="rect">
            <a:avLst/>
          </a:prstGeom>
          <a:noFill/>
        </p:spPr>
        <p:txBody>
          <a:bodyPr wrap="none" lIns="0" tIns="0" rIns="0" bIns="0" rtlCol="0">
            <a:spAutoFit/>
          </a:bodyPr>
          <a:lstStyle/>
          <a:p>
            <a:pPr defTabSz="843457">
              <a:buClr>
                <a:srgbClr val="00549F"/>
              </a:buClr>
              <a:buSzPct val="90000"/>
              <a:tabLst>
                <a:tab pos="246009" algn="l"/>
                <a:tab pos="582806" algn="l"/>
                <a:tab pos="904959" algn="l"/>
              </a:tabLst>
              <a:defRPr/>
            </a:pPr>
            <a:r>
              <a:rPr lang="en-US" sz="1200" b="1" kern="0" dirty="0">
                <a:solidFill>
                  <a:srgbClr val="000000"/>
                </a:solidFill>
                <a:latin typeface="Arial" panose="020B0604020202020204" pitchFamily="34" charset="0"/>
                <a:cs typeface="Arial" panose="020B0604020202020204" pitchFamily="34" charset="0"/>
              </a:rPr>
              <a:t>Information Systems</a:t>
            </a:r>
          </a:p>
        </p:txBody>
      </p:sp>
      <p:sp>
        <p:nvSpPr>
          <p:cNvPr id="21" name="Textfeld 422"/>
          <p:cNvSpPr txBox="1"/>
          <p:nvPr/>
        </p:nvSpPr>
        <p:spPr>
          <a:xfrm>
            <a:off x="8992483" y="5804542"/>
            <a:ext cx="538609" cy="184594"/>
          </a:xfrm>
          <a:prstGeom prst="rect">
            <a:avLst/>
          </a:prstGeom>
          <a:noFill/>
        </p:spPr>
        <p:txBody>
          <a:bodyPr wrap="none" lIns="0" tIns="0" rIns="0" bIns="0" rtlCol="0">
            <a:spAutoFit/>
          </a:bodyPr>
          <a:lstStyle/>
          <a:p>
            <a:pPr defTabSz="843457">
              <a:spcAft>
                <a:spcPts val="1108"/>
              </a:spcAft>
              <a:buClr>
                <a:srgbClr val="00549F"/>
              </a:buClr>
              <a:buSzPct val="90000"/>
              <a:tabLst>
                <a:tab pos="246009" algn="l"/>
                <a:tab pos="582806" algn="l"/>
                <a:tab pos="904959" algn="l"/>
              </a:tabLst>
              <a:defRPr/>
            </a:pPr>
            <a:r>
              <a:rPr lang="en-US" sz="1200" b="1" kern="0" dirty="0">
                <a:solidFill>
                  <a:srgbClr val="000000"/>
                </a:solidFill>
                <a:latin typeface="Arial" panose="020B0604020202020204" pitchFamily="34" charset="0"/>
                <a:cs typeface="Arial" panose="020B0604020202020204" pitchFamily="34" charset="0"/>
              </a:rPr>
              <a:t>Culture</a:t>
            </a:r>
          </a:p>
        </p:txBody>
      </p:sp>
      <p:sp>
        <p:nvSpPr>
          <p:cNvPr id="22" name="Rechteck 441"/>
          <p:cNvSpPr/>
          <p:nvPr/>
        </p:nvSpPr>
        <p:spPr bwMode="auto">
          <a:xfrm>
            <a:off x="6278960" y="3408602"/>
            <a:ext cx="4547413" cy="306388"/>
          </a:xfrm>
          <a:prstGeom prst="rect">
            <a:avLst/>
          </a:prstGeom>
          <a:solidFill>
            <a:srgbClr val="FFFFFF"/>
          </a:solidFill>
          <a:ln w="5670">
            <a:noFill/>
            <a:round/>
            <a:headEnd/>
            <a:tailEnd/>
          </a:ln>
          <a:effectLst/>
          <a:extLst/>
        </p:spPr>
        <p:txBody>
          <a:bodyPr rot="0" spcFirstLastPara="0" vertOverflow="overflow" horzOverflow="overflow" vert="horz" wrap="square" lIns="44281" tIns="22140" rIns="44281" bIns="22140"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sp>
        <p:nvSpPr>
          <p:cNvPr id="23" name="Rechteck 442"/>
          <p:cNvSpPr/>
          <p:nvPr/>
        </p:nvSpPr>
        <p:spPr bwMode="auto">
          <a:xfrm rot="5400000">
            <a:off x="6243839" y="3407982"/>
            <a:ext cx="4602980" cy="306507"/>
          </a:xfrm>
          <a:prstGeom prst="rect">
            <a:avLst/>
          </a:prstGeom>
          <a:solidFill>
            <a:srgbClr val="FFFFFF"/>
          </a:solidFill>
          <a:ln w="5670">
            <a:noFill/>
            <a:round/>
            <a:headEnd/>
            <a:tailEnd/>
          </a:ln>
          <a:effectLst/>
          <a:extLst/>
        </p:spPr>
        <p:txBody>
          <a:bodyPr rot="0" spcFirstLastPara="0" vertOverflow="overflow" horzOverflow="overflow" vert="horz" wrap="square" lIns="44281" tIns="22140" rIns="44281" bIns="22140"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cxnSp>
        <p:nvCxnSpPr>
          <p:cNvPr id="24" name="Gerade Verbindung mit Pfeil 443"/>
          <p:cNvCxnSpPr/>
          <p:nvPr/>
        </p:nvCxnSpPr>
        <p:spPr bwMode="auto">
          <a:xfrm>
            <a:off x="8552663" y="1266577"/>
            <a:ext cx="0" cy="4589321"/>
          </a:xfrm>
          <a:prstGeom prst="straightConnector1">
            <a:avLst/>
          </a:prstGeom>
          <a:solidFill>
            <a:srgbClr val="00549C"/>
          </a:solidFill>
          <a:ln w="38100" cap="flat" cmpd="sng" algn="ctr">
            <a:solidFill>
              <a:srgbClr val="F6A80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7" name="Textfeld 448"/>
          <p:cNvSpPr txBox="1"/>
          <p:nvPr/>
        </p:nvSpPr>
        <p:spPr>
          <a:xfrm>
            <a:off x="7354424" y="1093460"/>
            <a:ext cx="783869" cy="184594"/>
          </a:xfrm>
          <a:prstGeom prst="rect">
            <a:avLst/>
          </a:prstGeom>
          <a:noFill/>
        </p:spPr>
        <p:txBody>
          <a:bodyPr wrap="none" lIns="0" tIns="0" rIns="0" bIns="0" rtlCol="0">
            <a:spAutoFit/>
          </a:bodyPr>
          <a:lstStyle/>
          <a:p>
            <a:pPr defTabSz="843457">
              <a:spcAft>
                <a:spcPts val="1108"/>
              </a:spcAft>
              <a:buClr>
                <a:srgbClr val="00549F"/>
              </a:buClr>
              <a:buSzPct val="90000"/>
              <a:tabLst>
                <a:tab pos="246009" algn="l"/>
                <a:tab pos="582806" algn="l"/>
                <a:tab pos="904959" algn="l"/>
              </a:tabLst>
              <a:defRPr/>
            </a:pPr>
            <a:r>
              <a:rPr lang="en-US" sz="1200" b="1" kern="0" dirty="0">
                <a:solidFill>
                  <a:srgbClr val="000000"/>
                </a:solidFill>
                <a:latin typeface="Arial" panose="020B0604020202020204" pitchFamily="34" charset="0"/>
                <a:cs typeface="Arial" panose="020B0604020202020204" pitchFamily="34" charset="0"/>
              </a:rPr>
              <a:t>Resources</a:t>
            </a:r>
          </a:p>
        </p:txBody>
      </p:sp>
      <p:sp>
        <p:nvSpPr>
          <p:cNvPr id="28" name="Textfeld 449"/>
          <p:cNvSpPr txBox="1"/>
          <p:nvPr/>
        </p:nvSpPr>
        <p:spPr>
          <a:xfrm>
            <a:off x="6379996" y="5804542"/>
            <a:ext cx="1796967" cy="184594"/>
          </a:xfrm>
          <a:prstGeom prst="rect">
            <a:avLst/>
          </a:prstGeom>
          <a:noFill/>
        </p:spPr>
        <p:txBody>
          <a:bodyPr wrap="none" lIns="0" tIns="0" rIns="0" bIns="0" rtlCol="0">
            <a:spAutoFit/>
          </a:bodyPr>
          <a:lstStyle/>
          <a:p>
            <a:pPr defTabSz="843457">
              <a:buClr>
                <a:srgbClr val="00549F"/>
              </a:buClr>
              <a:buSzPct val="90000"/>
              <a:tabLst>
                <a:tab pos="246009" algn="l"/>
                <a:tab pos="582806" algn="l"/>
                <a:tab pos="904959" algn="l"/>
              </a:tabLst>
              <a:defRPr/>
            </a:pPr>
            <a:r>
              <a:rPr lang="en-US" sz="1200" b="1" kern="0" dirty="0">
                <a:solidFill>
                  <a:srgbClr val="000000"/>
                </a:solidFill>
                <a:latin typeface="Arial" panose="020B0604020202020204" pitchFamily="34" charset="0"/>
                <a:cs typeface="Arial" panose="020B0604020202020204" pitchFamily="34" charset="0"/>
              </a:rPr>
              <a:t>Organizational Structure</a:t>
            </a:r>
          </a:p>
        </p:txBody>
      </p:sp>
      <p:sp>
        <p:nvSpPr>
          <p:cNvPr id="32" name="Textfeld 420"/>
          <p:cNvSpPr txBox="1"/>
          <p:nvPr/>
        </p:nvSpPr>
        <p:spPr>
          <a:xfrm>
            <a:off x="9671660" y="1824632"/>
            <a:ext cx="881652" cy="184594"/>
          </a:xfrm>
          <a:prstGeom prst="rect">
            <a:avLst/>
          </a:prstGeom>
          <a:noFill/>
        </p:spPr>
        <p:txBody>
          <a:bodyPr wrap="none" lIns="0" tIns="0" rIns="0" bIns="0" rtlCol="0">
            <a:spAutoFit/>
          </a:bodyPr>
          <a:lstStyle/>
          <a:p>
            <a:pPr defTabSz="843120">
              <a:spcAft>
                <a:spcPts val="1108"/>
              </a:spcAft>
              <a:buClr>
                <a:srgbClr val="00549F"/>
              </a:buClr>
              <a:buSzPct val="90000"/>
              <a:tabLst>
                <a:tab pos="245911" algn="l"/>
                <a:tab pos="582573" algn="l"/>
                <a:tab pos="904597" algn="l"/>
              </a:tabLst>
              <a:defRPr/>
            </a:pPr>
            <a:r>
              <a:rPr lang="en-US" sz="1200" b="1" kern="0" dirty="0">
                <a:solidFill>
                  <a:srgbClr val="000000"/>
                </a:solidFill>
                <a:latin typeface="Arial" panose="020B0604020202020204" pitchFamily="34" charset="0"/>
                <a:cs typeface="Arial" panose="020B0604020202020204" pitchFamily="34" charset="0"/>
              </a:rPr>
              <a:t>Adaptability</a:t>
            </a:r>
          </a:p>
        </p:txBody>
      </p:sp>
      <p:grpSp>
        <p:nvGrpSpPr>
          <p:cNvPr id="35" name="Gruppieren 423"/>
          <p:cNvGrpSpPr/>
          <p:nvPr/>
        </p:nvGrpSpPr>
        <p:grpSpPr>
          <a:xfrm>
            <a:off x="8252490" y="1139650"/>
            <a:ext cx="600348" cy="299763"/>
            <a:chOff x="2144140" y="1503850"/>
            <a:chExt cx="593142" cy="296280"/>
          </a:xfrm>
        </p:grpSpPr>
        <p:grpSp>
          <p:nvGrpSpPr>
            <p:cNvPr id="36" name="Gruppieren 424"/>
            <p:cNvGrpSpPr/>
            <p:nvPr/>
          </p:nvGrpSpPr>
          <p:grpSpPr>
            <a:xfrm rot="19800000">
              <a:off x="2144140" y="1503850"/>
              <a:ext cx="114144" cy="296280"/>
              <a:chOff x="2077076" y="1452921"/>
              <a:chExt cx="114144" cy="296280"/>
            </a:xfrm>
          </p:grpSpPr>
          <p:sp>
            <p:nvSpPr>
              <p:cNvPr id="41" name="Ellipse 429"/>
              <p:cNvSpPr/>
              <p:nvPr/>
            </p:nvSpPr>
            <p:spPr bwMode="auto">
              <a:xfrm>
                <a:off x="2077076" y="1635057"/>
                <a:ext cx="114144" cy="114144"/>
              </a:xfrm>
              <a:prstGeom prst="ellipse">
                <a:avLst/>
              </a:prstGeom>
              <a:solidFill>
                <a:srgbClr val="FFFFFF">
                  <a:lumMod val="65000"/>
                </a:srgbClr>
              </a:solidFill>
              <a:ln w="19050">
                <a:solidFill>
                  <a:srgbClr val="FFFFFF"/>
                </a:solidFill>
                <a:round/>
                <a:headEnd/>
                <a:tailEnd/>
              </a:ln>
              <a:effectLst/>
              <a:extLst/>
            </p:spPr>
            <p:txBody>
              <a:bodyPr rot="0" spcFirstLastPara="0" vertOverflow="overflow" horzOverflow="overflow" vert="horz" wrap="square" lIns="44296" tIns="22148" rIns="44296" bIns="22148"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sp>
            <p:nvSpPr>
              <p:cNvPr id="42" name="Ellipse 430"/>
              <p:cNvSpPr/>
              <p:nvPr/>
            </p:nvSpPr>
            <p:spPr bwMode="auto">
              <a:xfrm>
                <a:off x="2077076" y="1452921"/>
                <a:ext cx="114144" cy="114144"/>
              </a:xfrm>
              <a:prstGeom prst="ellipse">
                <a:avLst/>
              </a:prstGeom>
              <a:solidFill>
                <a:srgbClr val="00549C"/>
              </a:solidFill>
              <a:ln w="19050">
                <a:solidFill>
                  <a:srgbClr val="FFFFFF"/>
                </a:solidFill>
                <a:round/>
                <a:headEnd/>
                <a:tailEnd/>
              </a:ln>
              <a:effectLst/>
              <a:extLst/>
            </p:spPr>
            <p:txBody>
              <a:bodyPr rot="0" spcFirstLastPara="0" vertOverflow="overflow" horzOverflow="overflow" vert="horz" wrap="square" lIns="44296" tIns="22148" rIns="44296" bIns="22148"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cxnSp>
            <p:nvCxnSpPr>
              <p:cNvPr id="43" name="Gerader Verbinder 558095"/>
              <p:cNvCxnSpPr>
                <a:stCxn id="42" idx="4"/>
                <a:endCxn id="41" idx="0"/>
              </p:cNvCxnSpPr>
              <p:nvPr/>
            </p:nvCxnSpPr>
            <p:spPr bwMode="auto">
              <a:xfrm>
                <a:off x="2134148" y="1567065"/>
                <a:ext cx="0" cy="67992"/>
              </a:xfrm>
              <a:prstGeom prst="line">
                <a:avLst/>
              </a:prstGeom>
              <a:solidFill>
                <a:srgbClr val="00549C"/>
              </a:solidFill>
              <a:ln w="19050" cap="flat" cmpd="sng" algn="ctr">
                <a:solidFill>
                  <a:srgbClr val="FFFFFF">
                    <a:lumMod val="6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37" name="Gruppieren 425"/>
            <p:cNvGrpSpPr/>
            <p:nvPr/>
          </p:nvGrpSpPr>
          <p:grpSpPr>
            <a:xfrm rot="1800000" flipH="1">
              <a:off x="2623138" y="1503850"/>
              <a:ext cx="114144" cy="296280"/>
              <a:chOff x="2077076" y="1452921"/>
              <a:chExt cx="114144" cy="296280"/>
            </a:xfrm>
          </p:grpSpPr>
          <p:sp>
            <p:nvSpPr>
              <p:cNvPr id="38" name="Ellipse 426"/>
              <p:cNvSpPr/>
              <p:nvPr/>
            </p:nvSpPr>
            <p:spPr bwMode="auto">
              <a:xfrm>
                <a:off x="2077076" y="1635057"/>
                <a:ext cx="114144" cy="114144"/>
              </a:xfrm>
              <a:prstGeom prst="ellipse">
                <a:avLst/>
              </a:prstGeom>
              <a:solidFill>
                <a:srgbClr val="FFFFFF">
                  <a:lumMod val="65000"/>
                </a:srgbClr>
              </a:solidFill>
              <a:ln w="19050">
                <a:solidFill>
                  <a:srgbClr val="FFFFFF"/>
                </a:solidFill>
                <a:round/>
                <a:headEnd/>
                <a:tailEnd/>
              </a:ln>
              <a:effectLst/>
              <a:extLst/>
            </p:spPr>
            <p:txBody>
              <a:bodyPr rot="0" spcFirstLastPara="0" vertOverflow="overflow" horzOverflow="overflow" vert="horz" wrap="square" lIns="44296" tIns="22148" rIns="44296" bIns="22148"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sp>
            <p:nvSpPr>
              <p:cNvPr id="39" name="Ellipse 427"/>
              <p:cNvSpPr/>
              <p:nvPr/>
            </p:nvSpPr>
            <p:spPr bwMode="auto">
              <a:xfrm>
                <a:off x="2077076" y="1452921"/>
                <a:ext cx="114144" cy="114144"/>
              </a:xfrm>
              <a:prstGeom prst="ellipse">
                <a:avLst/>
              </a:prstGeom>
              <a:solidFill>
                <a:srgbClr val="00549C"/>
              </a:solidFill>
              <a:ln w="19050">
                <a:solidFill>
                  <a:srgbClr val="FFFFFF"/>
                </a:solidFill>
                <a:round/>
                <a:headEnd/>
                <a:tailEnd/>
              </a:ln>
              <a:effectLst/>
              <a:extLst/>
            </p:spPr>
            <p:txBody>
              <a:bodyPr rot="0" spcFirstLastPara="0" vertOverflow="overflow" horzOverflow="overflow" vert="horz" wrap="square" lIns="44296" tIns="22148" rIns="44296" bIns="22148"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cxnSp>
            <p:nvCxnSpPr>
              <p:cNvPr id="40" name="Gerader Verbinder 161"/>
              <p:cNvCxnSpPr>
                <a:stCxn id="39" idx="4"/>
                <a:endCxn id="38" idx="0"/>
              </p:cNvCxnSpPr>
              <p:nvPr/>
            </p:nvCxnSpPr>
            <p:spPr bwMode="auto">
              <a:xfrm>
                <a:off x="2134148" y="1567065"/>
                <a:ext cx="0" cy="67992"/>
              </a:xfrm>
              <a:prstGeom prst="line">
                <a:avLst/>
              </a:prstGeom>
              <a:solidFill>
                <a:srgbClr val="00549C"/>
              </a:solidFill>
              <a:ln w="19050" cap="flat" cmpd="sng" algn="ctr">
                <a:solidFill>
                  <a:srgbClr val="FFFFFF">
                    <a:lumMod val="6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grpSp>
      <p:grpSp>
        <p:nvGrpSpPr>
          <p:cNvPr id="44" name="Gruppieren 432"/>
          <p:cNvGrpSpPr/>
          <p:nvPr/>
        </p:nvGrpSpPr>
        <p:grpSpPr>
          <a:xfrm flipV="1">
            <a:off x="8260833" y="5676374"/>
            <a:ext cx="600348" cy="299763"/>
            <a:chOff x="2144140" y="1503850"/>
            <a:chExt cx="593142" cy="296280"/>
          </a:xfrm>
        </p:grpSpPr>
        <p:grpSp>
          <p:nvGrpSpPr>
            <p:cNvPr id="45" name="Gruppieren 433"/>
            <p:cNvGrpSpPr/>
            <p:nvPr/>
          </p:nvGrpSpPr>
          <p:grpSpPr>
            <a:xfrm rot="19800000">
              <a:off x="2144140" y="1503850"/>
              <a:ext cx="114144" cy="296280"/>
              <a:chOff x="2077076" y="1452921"/>
              <a:chExt cx="114144" cy="296280"/>
            </a:xfrm>
          </p:grpSpPr>
          <p:sp>
            <p:nvSpPr>
              <p:cNvPr id="50" name="Ellipse 438"/>
              <p:cNvSpPr/>
              <p:nvPr/>
            </p:nvSpPr>
            <p:spPr bwMode="auto">
              <a:xfrm>
                <a:off x="2077076" y="1635057"/>
                <a:ext cx="114144" cy="114144"/>
              </a:xfrm>
              <a:prstGeom prst="ellipse">
                <a:avLst/>
              </a:prstGeom>
              <a:solidFill>
                <a:srgbClr val="FFFFFF">
                  <a:lumMod val="65000"/>
                </a:srgbClr>
              </a:solidFill>
              <a:ln w="19050">
                <a:solidFill>
                  <a:srgbClr val="FFFFFF"/>
                </a:solidFill>
                <a:round/>
                <a:headEnd/>
                <a:tailEnd/>
              </a:ln>
              <a:effectLst/>
              <a:extLst/>
            </p:spPr>
            <p:txBody>
              <a:bodyPr rot="0" spcFirstLastPara="0" vertOverflow="overflow" horzOverflow="overflow" vert="horz" wrap="square" lIns="44296" tIns="22148" rIns="44296" bIns="22148"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sp>
            <p:nvSpPr>
              <p:cNvPr id="51" name="Ellipse 439"/>
              <p:cNvSpPr/>
              <p:nvPr/>
            </p:nvSpPr>
            <p:spPr bwMode="auto">
              <a:xfrm>
                <a:off x="2077076" y="1452921"/>
                <a:ext cx="114144" cy="114144"/>
              </a:xfrm>
              <a:prstGeom prst="ellipse">
                <a:avLst/>
              </a:prstGeom>
              <a:solidFill>
                <a:srgbClr val="00549C"/>
              </a:solidFill>
              <a:ln w="19050">
                <a:solidFill>
                  <a:srgbClr val="FFFFFF"/>
                </a:solidFill>
                <a:round/>
                <a:headEnd/>
                <a:tailEnd/>
              </a:ln>
              <a:effectLst/>
              <a:extLst/>
            </p:spPr>
            <p:txBody>
              <a:bodyPr rot="0" spcFirstLastPara="0" vertOverflow="overflow" horzOverflow="overflow" vert="horz" wrap="square" lIns="44296" tIns="22148" rIns="44296" bIns="22148"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cxnSp>
            <p:nvCxnSpPr>
              <p:cNvPr id="52" name="Gerader Verbinder 171"/>
              <p:cNvCxnSpPr>
                <a:stCxn id="51" idx="4"/>
                <a:endCxn id="50" idx="0"/>
              </p:cNvCxnSpPr>
              <p:nvPr/>
            </p:nvCxnSpPr>
            <p:spPr bwMode="auto">
              <a:xfrm>
                <a:off x="2134148" y="1567065"/>
                <a:ext cx="0" cy="67992"/>
              </a:xfrm>
              <a:prstGeom prst="line">
                <a:avLst/>
              </a:prstGeom>
              <a:solidFill>
                <a:srgbClr val="00549C"/>
              </a:solidFill>
              <a:ln w="19050" cap="flat" cmpd="sng" algn="ctr">
                <a:solidFill>
                  <a:srgbClr val="FFFFFF">
                    <a:lumMod val="6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46" name="Gruppieren 434"/>
            <p:cNvGrpSpPr/>
            <p:nvPr/>
          </p:nvGrpSpPr>
          <p:grpSpPr>
            <a:xfrm rot="1800000" flipH="1">
              <a:off x="2623138" y="1503850"/>
              <a:ext cx="114144" cy="296280"/>
              <a:chOff x="2077076" y="1452921"/>
              <a:chExt cx="114144" cy="296280"/>
            </a:xfrm>
          </p:grpSpPr>
          <p:sp>
            <p:nvSpPr>
              <p:cNvPr id="47" name="Ellipse 435"/>
              <p:cNvSpPr/>
              <p:nvPr/>
            </p:nvSpPr>
            <p:spPr bwMode="auto">
              <a:xfrm>
                <a:off x="2077076" y="1635057"/>
                <a:ext cx="114144" cy="114144"/>
              </a:xfrm>
              <a:prstGeom prst="ellipse">
                <a:avLst/>
              </a:prstGeom>
              <a:solidFill>
                <a:srgbClr val="FFFFFF">
                  <a:lumMod val="65000"/>
                </a:srgbClr>
              </a:solidFill>
              <a:ln w="19050">
                <a:solidFill>
                  <a:srgbClr val="FFFFFF"/>
                </a:solidFill>
                <a:round/>
                <a:headEnd/>
                <a:tailEnd/>
              </a:ln>
              <a:effectLst/>
              <a:extLst/>
            </p:spPr>
            <p:txBody>
              <a:bodyPr rot="0" spcFirstLastPara="0" vertOverflow="overflow" horzOverflow="overflow" vert="horz" wrap="square" lIns="44296" tIns="22148" rIns="44296" bIns="22148"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sp>
            <p:nvSpPr>
              <p:cNvPr id="48" name="Ellipse 436"/>
              <p:cNvSpPr/>
              <p:nvPr/>
            </p:nvSpPr>
            <p:spPr bwMode="auto">
              <a:xfrm>
                <a:off x="2077076" y="1452921"/>
                <a:ext cx="114144" cy="114144"/>
              </a:xfrm>
              <a:prstGeom prst="ellipse">
                <a:avLst/>
              </a:prstGeom>
              <a:solidFill>
                <a:srgbClr val="00549C"/>
              </a:solidFill>
              <a:ln w="19050">
                <a:solidFill>
                  <a:srgbClr val="FFFFFF"/>
                </a:solidFill>
                <a:round/>
                <a:headEnd/>
                <a:tailEnd/>
              </a:ln>
              <a:effectLst/>
              <a:extLst/>
            </p:spPr>
            <p:txBody>
              <a:bodyPr rot="0" spcFirstLastPara="0" vertOverflow="overflow" horzOverflow="overflow" vert="horz" wrap="square" lIns="44296" tIns="22148" rIns="44296" bIns="22148" numCol="1" spcCol="0" rtlCol="0" fromWordArt="0" anchor="ctr" anchorCtr="0" forceAA="0" compatLnSpc="1">
                <a:prstTxWarp prst="textNoShape">
                  <a:avLst/>
                </a:prstTxWarp>
                <a:noAutofit/>
              </a:bodyPr>
              <a:lstStyle/>
              <a:p>
                <a:pPr algn="ctr" defTabSz="843457">
                  <a:defRPr/>
                </a:pPr>
                <a:endParaRPr lang="en-US" sz="1200" kern="0" dirty="0">
                  <a:solidFill>
                    <a:sysClr val="windowText" lastClr="000000"/>
                  </a:solidFill>
                  <a:latin typeface="Arial" panose="020B0604020202020204" pitchFamily="34" charset="0"/>
                  <a:cs typeface="Arial" panose="020B0604020202020204" pitchFamily="34" charset="0"/>
                </a:endParaRPr>
              </a:p>
            </p:txBody>
          </p:sp>
          <p:cxnSp>
            <p:nvCxnSpPr>
              <p:cNvPr id="49" name="Gerader Verbinder 168"/>
              <p:cNvCxnSpPr>
                <a:stCxn id="48" idx="4"/>
                <a:endCxn id="47" idx="0"/>
              </p:cNvCxnSpPr>
              <p:nvPr/>
            </p:nvCxnSpPr>
            <p:spPr bwMode="auto">
              <a:xfrm>
                <a:off x="2134148" y="1567065"/>
                <a:ext cx="0" cy="67992"/>
              </a:xfrm>
              <a:prstGeom prst="line">
                <a:avLst/>
              </a:prstGeom>
              <a:solidFill>
                <a:srgbClr val="00549C"/>
              </a:solidFill>
              <a:ln w="19050" cap="flat" cmpd="sng" algn="ctr">
                <a:solidFill>
                  <a:srgbClr val="FFFFFF">
                    <a:lumMod val="6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grpSp>
    </p:spTree>
    <p:extLst>
      <p:ext uri="{BB962C8B-B14F-4D97-AF65-F5344CB8AC3E}">
        <p14:creationId xmlns:p14="http://schemas.microsoft.com/office/powerpoint/2010/main" val="209959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r>
              <a:rPr lang="en-US" smtClean="0"/>
              <a:t>Perform ad-hoc outcome simulations before you take an action</a:t>
            </a:r>
          </a:p>
          <a:p>
            <a:r>
              <a:rPr lang="en-US" smtClean="0"/>
              <a:t>Identify casual and key contributing factors associated with predicted outcomes</a:t>
            </a:r>
          </a:p>
          <a:p>
            <a:r>
              <a:rPr lang="en-US" smtClean="0"/>
              <a:t>Identify optimal settings to maximize or minimize the risk of an outcome</a:t>
            </a:r>
          </a:p>
          <a:p>
            <a:r>
              <a:rPr lang="en-US" smtClean="0"/>
              <a:t>Uses prediction models generated by ThingWorx Analytics Server or equivalent PMML-compliant prediction model generation tool</a:t>
            </a:r>
            <a:endParaRPr lang="en-US" dirty="0"/>
          </a:p>
        </p:txBody>
      </p:sp>
      <p:sp>
        <p:nvSpPr>
          <p:cNvPr id="3" name="Title 2"/>
          <p:cNvSpPr>
            <a:spLocks noGrp="1"/>
          </p:cNvSpPr>
          <p:nvPr>
            <p:ph type="title"/>
          </p:nvPr>
        </p:nvSpPr>
        <p:spPr>
          <a:xfrm>
            <a:off x="430546" y="2754112"/>
            <a:ext cx="3271299" cy="1348061"/>
          </a:xfrm>
        </p:spPr>
        <p:txBody>
          <a:bodyPr/>
          <a:lstStyle/>
          <a:p>
            <a:r>
              <a:rPr lang="en-US" dirty="0" smtClean="0"/>
              <a:t>Optimize future outcomes</a:t>
            </a:r>
            <a:endParaRPr lang="en-US" dirty="0"/>
          </a:p>
        </p:txBody>
      </p:sp>
      <p:pic>
        <p:nvPicPr>
          <p:cNvPr id="4" name="Picture 3" descr="thingworx thingoptimizer-cmyk.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4637" y="1066800"/>
            <a:ext cx="5363763" cy="428993"/>
          </a:xfrm>
          <a:prstGeom prst="rect">
            <a:avLst/>
          </a:prstGeom>
        </p:spPr>
      </p:pic>
    </p:spTree>
    <p:extLst>
      <p:ext uri="{BB962C8B-B14F-4D97-AF65-F5344CB8AC3E}">
        <p14:creationId xmlns:p14="http://schemas.microsoft.com/office/powerpoint/2010/main" val="3645504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433715" y="1222375"/>
            <a:ext cx="4976485" cy="4956048"/>
          </a:xfrm>
        </p:spPr>
        <p:txBody>
          <a:bodyPr>
            <a:normAutofit/>
          </a:bodyPr>
          <a:lstStyle/>
          <a:p>
            <a:r>
              <a:rPr lang="en-US" dirty="0"/>
              <a:t>Drag and drop interface </a:t>
            </a:r>
          </a:p>
          <a:p>
            <a:r>
              <a:rPr lang="en-US" dirty="0" smtClean="0"/>
              <a:t>Workflow create</a:t>
            </a:r>
            <a:r>
              <a:rPr lang="en-US" dirty="0"/>
              <a:t>, edit, </a:t>
            </a:r>
            <a:r>
              <a:rPr lang="en-US" dirty="0" smtClean="0"/>
              <a:t>activate, </a:t>
            </a:r>
            <a:r>
              <a:rPr lang="en-US" dirty="0"/>
              <a:t>deactivate</a:t>
            </a:r>
          </a:p>
          <a:p>
            <a:r>
              <a:rPr lang="en-US" dirty="0" smtClean="0"/>
              <a:t>Multi-step workflows</a:t>
            </a:r>
            <a:endParaRPr lang="en-US" dirty="0"/>
          </a:p>
          <a:p>
            <a:r>
              <a:rPr lang="en-US" dirty="0" smtClean="0"/>
              <a:t>Multiple task types</a:t>
            </a:r>
          </a:p>
          <a:p>
            <a:r>
              <a:rPr lang="en-US" dirty="0" smtClean="0"/>
              <a:t>Decision support logic with branching</a:t>
            </a:r>
          </a:p>
          <a:p>
            <a:r>
              <a:rPr lang="en-US" dirty="0" smtClean="0"/>
              <a:t>Associate alerts and services to tasks</a:t>
            </a:r>
          </a:p>
          <a:p>
            <a:r>
              <a:rPr lang="en-US" dirty="0" smtClean="0"/>
              <a:t>Workflow validation</a:t>
            </a:r>
          </a:p>
        </p:txBody>
      </p:sp>
      <p:sp>
        <p:nvSpPr>
          <p:cNvPr id="5" name="Title 4"/>
          <p:cNvSpPr>
            <a:spLocks noGrp="1"/>
          </p:cNvSpPr>
          <p:nvPr>
            <p:ph type="title"/>
          </p:nvPr>
        </p:nvSpPr>
        <p:spPr/>
        <p:txBody>
          <a:bodyPr>
            <a:normAutofit/>
          </a:bodyPr>
          <a:lstStyle/>
          <a:p>
            <a:pPr lvl="0"/>
            <a:r>
              <a:rPr lang="en-US" dirty="0" smtClean="0"/>
              <a:t>Workflow builder</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914400"/>
            <a:ext cx="4734273"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779134"/>
            <a:ext cx="7254875" cy="334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4953000"/>
            <a:ext cx="7616592"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0436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a:bodyPr>
          <a:lstStyle/>
          <a:p>
            <a:r>
              <a:rPr lang="en-US" dirty="0"/>
              <a:t>Content package and deployment dashboard</a:t>
            </a:r>
          </a:p>
          <a:p>
            <a:r>
              <a:rPr lang="en-US" dirty="0"/>
              <a:t>Package and deployment configuration</a:t>
            </a:r>
          </a:p>
          <a:p>
            <a:r>
              <a:rPr lang="en-US" dirty="0"/>
              <a:t>Package and deployment testing</a:t>
            </a:r>
          </a:p>
          <a:p>
            <a:r>
              <a:rPr lang="en-US" dirty="0"/>
              <a:t>Deployment scheduling</a:t>
            </a:r>
          </a:p>
          <a:p>
            <a:r>
              <a:rPr lang="en-US" dirty="0" smtClean="0"/>
              <a:t>Status tracking and audit trail</a:t>
            </a:r>
            <a:endParaRPr lang="en-US" dirty="0"/>
          </a:p>
          <a:p>
            <a:r>
              <a:rPr lang="en-US" dirty="0" smtClean="0"/>
              <a:t>Deployment purge</a:t>
            </a:r>
            <a:endParaRPr lang="en-US" dirty="0"/>
          </a:p>
          <a:p>
            <a:r>
              <a:rPr lang="en-US" dirty="0" smtClean="0"/>
              <a:t>Content </a:t>
            </a:r>
            <a:r>
              <a:rPr lang="en-US" dirty="0"/>
              <a:t>management APIs</a:t>
            </a:r>
          </a:p>
          <a:p>
            <a:r>
              <a:rPr lang="en-US" dirty="0" smtClean="0"/>
              <a:t>Integration with AWS </a:t>
            </a:r>
            <a:r>
              <a:rPr lang="en-US" dirty="0" err="1" smtClean="0"/>
              <a:t>CloudFront</a:t>
            </a:r>
            <a:r>
              <a:rPr lang="en-US" dirty="0" smtClean="0"/>
              <a:t> CDN</a:t>
            </a:r>
          </a:p>
        </p:txBody>
      </p:sp>
      <p:sp>
        <p:nvSpPr>
          <p:cNvPr id="4" name="Title 3"/>
          <p:cNvSpPr>
            <a:spLocks noGrp="1"/>
          </p:cNvSpPr>
          <p:nvPr>
            <p:ph type="title"/>
          </p:nvPr>
        </p:nvSpPr>
        <p:spPr/>
        <p:txBody>
          <a:bodyPr/>
          <a:lstStyle/>
          <a:p>
            <a:r>
              <a:rPr lang="en-US" dirty="0"/>
              <a:t>Software Content Management Features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990600"/>
            <a:ext cx="5846763"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676400"/>
            <a:ext cx="2292350" cy="425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1946" y="2438400"/>
            <a:ext cx="5761037" cy="3792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517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009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stCxn id="1026" idx="0"/>
          </p:cNvCxnSpPr>
          <p:nvPr/>
        </p:nvCxnSpPr>
        <p:spPr>
          <a:xfrm flipV="1">
            <a:off x="6095204" y="838200"/>
            <a:ext cx="0" cy="1235920"/>
          </a:xfrm>
          <a:prstGeom prst="line">
            <a:avLst/>
          </a:prstGeom>
          <a:ln w="952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7394613" y="3429001"/>
            <a:ext cx="4288438" cy="1"/>
          </a:xfrm>
          <a:prstGeom prst="line">
            <a:avLst/>
          </a:prstGeom>
          <a:ln w="952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095204" y="4315072"/>
            <a:ext cx="0" cy="2161929"/>
          </a:xfrm>
          <a:prstGeom prst="line">
            <a:avLst/>
          </a:prstGeom>
          <a:ln w="952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07358" y="3429001"/>
            <a:ext cx="4288438" cy="1"/>
          </a:xfrm>
          <a:prstGeom prst="line">
            <a:avLst/>
          </a:prstGeom>
          <a:ln w="952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8295" y="2074120"/>
            <a:ext cx="3973819" cy="2709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itle 21"/>
          <p:cNvSpPr>
            <a:spLocks noGrp="1"/>
          </p:cNvSpPr>
          <p:nvPr>
            <p:ph type="title"/>
          </p:nvPr>
        </p:nvSpPr>
        <p:spPr/>
        <p:txBody>
          <a:bodyPr>
            <a:normAutofit/>
          </a:bodyPr>
          <a:lstStyle/>
          <a:p>
            <a:r>
              <a:rPr lang="en-US" dirty="0" smtClean="0"/>
              <a:t>PLM: 5 main product development tasks</a:t>
            </a:r>
            <a:endParaRPr lang="en-US" dirty="0"/>
          </a:p>
        </p:txBody>
      </p:sp>
      <p:sp>
        <p:nvSpPr>
          <p:cNvPr id="2" name="Rectangle 1"/>
          <p:cNvSpPr/>
          <p:nvPr/>
        </p:nvSpPr>
        <p:spPr>
          <a:xfrm>
            <a:off x="4108295" y="1981200"/>
            <a:ext cx="3897430" cy="28026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YOUR GOAL: </a:t>
            </a:r>
            <a:br>
              <a:rPr lang="en-US" dirty="0" smtClean="0">
                <a:solidFill>
                  <a:schemeClr val="bg1"/>
                </a:solidFill>
              </a:rPr>
            </a:br>
            <a:r>
              <a:rPr lang="en-US" dirty="0" smtClean="0">
                <a:solidFill>
                  <a:schemeClr val="bg1"/>
                </a:solidFill>
              </a:rPr>
              <a:t>FASTER TIME TO MARKET</a:t>
            </a:r>
          </a:p>
        </p:txBody>
      </p:sp>
      <p:sp>
        <p:nvSpPr>
          <p:cNvPr id="3" name="Right Arrow 2"/>
          <p:cNvSpPr/>
          <p:nvPr/>
        </p:nvSpPr>
        <p:spPr>
          <a:xfrm rot="5400000">
            <a:off x="7279646" y="2367064"/>
            <a:ext cx="760186" cy="377474"/>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9" name="Right Arrow 28"/>
          <p:cNvSpPr/>
          <p:nvPr/>
        </p:nvSpPr>
        <p:spPr>
          <a:xfrm rot="16200000">
            <a:off x="4071308" y="2367064"/>
            <a:ext cx="760186" cy="377474"/>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0" name="Right Arrow 19"/>
          <p:cNvSpPr/>
          <p:nvPr/>
        </p:nvSpPr>
        <p:spPr>
          <a:xfrm rot="5400000">
            <a:off x="7279646" y="4003170"/>
            <a:ext cx="760186" cy="377474"/>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1" name="Right Arrow 20"/>
          <p:cNvSpPr/>
          <p:nvPr/>
        </p:nvSpPr>
        <p:spPr>
          <a:xfrm rot="16200000">
            <a:off x="4071308" y="4003170"/>
            <a:ext cx="760186" cy="377474"/>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7" name="TextBox 16"/>
          <p:cNvSpPr txBox="1"/>
          <p:nvPr/>
        </p:nvSpPr>
        <p:spPr>
          <a:xfrm>
            <a:off x="22044" y="2150997"/>
            <a:ext cx="3895838" cy="1169551"/>
          </a:xfrm>
          <a:prstGeom prst="rect">
            <a:avLst/>
          </a:prstGeom>
          <a:noFill/>
        </p:spPr>
        <p:txBody>
          <a:bodyPr wrap="square" lIns="0" tIns="0" rIns="0" bIns="0" rtlCol="0">
            <a:spAutoFit/>
          </a:bodyPr>
          <a:lstStyle/>
          <a:p>
            <a:pPr algn="r"/>
            <a:r>
              <a:rPr lang="en-US" sz="1400" dirty="0"/>
              <a:t/>
            </a:r>
            <a:br>
              <a:rPr lang="en-US" sz="1400" dirty="0"/>
            </a:br>
            <a:r>
              <a:rPr lang="en-US" sz="2000" kern="0" dirty="0" smtClean="0"/>
              <a:t>First-mover or fast-follower</a:t>
            </a:r>
            <a:r>
              <a:rPr lang="en-US" sz="1200" kern="0" dirty="0" smtClean="0"/>
              <a:t/>
            </a:r>
            <a:br>
              <a:rPr lang="en-US" sz="1200" kern="0" dirty="0" smtClean="0"/>
            </a:br>
            <a:r>
              <a:rPr lang="en-US" sz="2800" b="1" dirty="0" smtClean="0">
                <a:solidFill>
                  <a:schemeClr val="accent1"/>
                </a:solidFill>
              </a:rPr>
              <a:t>INNOVATION</a:t>
            </a:r>
            <a:r>
              <a:rPr lang="en-US" sz="2800" b="1" dirty="0" smtClean="0"/>
              <a:t/>
            </a:r>
            <a:br>
              <a:rPr lang="en-US" sz="2800" b="1" dirty="0" smtClean="0"/>
            </a:br>
            <a:endParaRPr lang="en-US" sz="1400" dirty="0" smtClean="0"/>
          </a:p>
        </p:txBody>
      </p:sp>
      <p:sp>
        <p:nvSpPr>
          <p:cNvPr id="23" name="TextBox 22"/>
          <p:cNvSpPr txBox="1"/>
          <p:nvPr/>
        </p:nvSpPr>
        <p:spPr>
          <a:xfrm>
            <a:off x="8111749" y="2175710"/>
            <a:ext cx="4048616" cy="1169551"/>
          </a:xfrm>
          <a:prstGeom prst="rect">
            <a:avLst/>
          </a:prstGeom>
          <a:noFill/>
        </p:spPr>
        <p:txBody>
          <a:bodyPr wrap="square" lIns="0" tIns="0" rIns="0" bIns="0" rtlCol="0">
            <a:spAutoFit/>
          </a:bodyPr>
          <a:lstStyle/>
          <a:p>
            <a:r>
              <a:rPr lang="en-US" sz="1400" dirty="0" smtClean="0"/>
              <a:t/>
            </a:r>
            <a:br>
              <a:rPr lang="en-US" sz="1400" dirty="0" smtClean="0"/>
            </a:br>
            <a:r>
              <a:rPr lang="en-US" sz="2000" kern="0" dirty="0" smtClean="0"/>
              <a:t>Reduce product and process</a:t>
            </a:r>
            <a:r>
              <a:rPr lang="en-US" sz="1200" dirty="0" smtClean="0"/>
              <a:t/>
            </a:r>
            <a:br>
              <a:rPr lang="en-US" sz="1200" dirty="0" smtClean="0"/>
            </a:br>
            <a:r>
              <a:rPr lang="en-US" sz="2800" b="1" dirty="0" smtClean="0">
                <a:solidFill>
                  <a:schemeClr val="accent1"/>
                </a:solidFill>
              </a:rPr>
              <a:t>COMPLEXITY </a:t>
            </a:r>
            <a:r>
              <a:rPr lang="en-US" sz="2800" b="1" dirty="0" smtClean="0">
                <a:solidFill>
                  <a:schemeClr val="bg2">
                    <a:lumMod val="60000"/>
                    <a:lumOff val="40000"/>
                  </a:schemeClr>
                </a:solidFill>
              </a:rPr>
              <a:t/>
            </a:r>
            <a:br>
              <a:rPr lang="en-US" sz="2800" b="1" dirty="0" smtClean="0">
                <a:solidFill>
                  <a:schemeClr val="bg2">
                    <a:lumMod val="60000"/>
                    <a:lumOff val="40000"/>
                  </a:schemeClr>
                </a:solidFill>
              </a:rPr>
            </a:br>
            <a:endParaRPr lang="en-US" sz="1400" dirty="0" smtClean="0"/>
          </a:p>
        </p:txBody>
      </p:sp>
      <p:sp>
        <p:nvSpPr>
          <p:cNvPr id="24" name="TextBox 23"/>
          <p:cNvSpPr txBox="1"/>
          <p:nvPr/>
        </p:nvSpPr>
        <p:spPr>
          <a:xfrm>
            <a:off x="50281" y="3852329"/>
            <a:ext cx="3895838" cy="738664"/>
          </a:xfrm>
          <a:prstGeom prst="rect">
            <a:avLst/>
          </a:prstGeom>
          <a:noFill/>
        </p:spPr>
        <p:txBody>
          <a:bodyPr wrap="square" lIns="0" tIns="0" rIns="0" bIns="0" rtlCol="0">
            <a:spAutoFit/>
          </a:bodyPr>
          <a:lstStyle/>
          <a:p>
            <a:pPr algn="r"/>
            <a:r>
              <a:rPr lang="en-US" sz="2000" kern="0" dirty="0" smtClean="0"/>
              <a:t>Ensure quality and</a:t>
            </a:r>
            <a:br>
              <a:rPr lang="en-US" sz="2000" kern="0" dirty="0" smtClean="0"/>
            </a:br>
            <a:r>
              <a:rPr lang="en-US" sz="2800" b="1" dirty="0" smtClean="0">
                <a:solidFill>
                  <a:schemeClr val="accent1"/>
                </a:solidFill>
              </a:rPr>
              <a:t>COMPLIANCE</a:t>
            </a:r>
            <a:endParaRPr lang="en-US" sz="1400" dirty="0" smtClean="0">
              <a:solidFill>
                <a:schemeClr val="accent1"/>
              </a:solidFill>
            </a:endParaRPr>
          </a:p>
        </p:txBody>
      </p:sp>
      <p:sp>
        <p:nvSpPr>
          <p:cNvPr id="25" name="TextBox 24"/>
          <p:cNvSpPr txBox="1"/>
          <p:nvPr/>
        </p:nvSpPr>
        <p:spPr>
          <a:xfrm>
            <a:off x="8102092" y="3862627"/>
            <a:ext cx="4048616" cy="954107"/>
          </a:xfrm>
          <a:prstGeom prst="rect">
            <a:avLst/>
          </a:prstGeom>
          <a:noFill/>
        </p:spPr>
        <p:txBody>
          <a:bodyPr wrap="square" lIns="0" tIns="0" rIns="0" bIns="0" rtlCol="0">
            <a:spAutoFit/>
          </a:bodyPr>
          <a:lstStyle/>
          <a:p>
            <a:r>
              <a:rPr lang="en-US" sz="2000" kern="0" dirty="0" smtClean="0"/>
              <a:t>Manage time and resource</a:t>
            </a:r>
          </a:p>
          <a:p>
            <a:r>
              <a:rPr lang="en-US" sz="2800" b="1" dirty="0" smtClean="0">
                <a:solidFill>
                  <a:schemeClr val="accent1"/>
                </a:solidFill>
              </a:rPr>
              <a:t>COST</a:t>
            </a:r>
            <a:r>
              <a:rPr lang="en-US" sz="2800" b="1" dirty="0" smtClean="0">
                <a:solidFill>
                  <a:schemeClr val="bg2">
                    <a:lumMod val="60000"/>
                    <a:lumOff val="40000"/>
                  </a:schemeClr>
                </a:solidFill>
              </a:rPr>
              <a:t/>
            </a:r>
            <a:br>
              <a:rPr lang="en-US" sz="2800" b="1" dirty="0" smtClean="0">
                <a:solidFill>
                  <a:schemeClr val="bg2">
                    <a:lumMod val="60000"/>
                    <a:lumOff val="40000"/>
                  </a:schemeClr>
                </a:solidFill>
              </a:rPr>
            </a:br>
            <a:endParaRPr lang="en-US" sz="1400" dirty="0" smtClean="0"/>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8953" y="707335"/>
            <a:ext cx="4456113" cy="102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093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i="1" dirty="0" smtClean="0"/>
              <a:t>PROVEN </a:t>
            </a:r>
            <a:r>
              <a:rPr lang="en-US" dirty="0" smtClean="0"/>
              <a:t>transformation With </a:t>
            </a:r>
            <a:r>
              <a:rPr lang="en-US" dirty="0" err="1" smtClean="0"/>
              <a:t>Windchill</a:t>
            </a:r>
            <a:endParaRPr lang="en-US" dirty="0"/>
          </a:p>
        </p:txBody>
      </p:sp>
      <p:sp>
        <p:nvSpPr>
          <p:cNvPr id="28" name="TextBox 27"/>
          <p:cNvSpPr txBox="1"/>
          <p:nvPr/>
        </p:nvSpPr>
        <p:spPr>
          <a:xfrm>
            <a:off x="3733985" y="991520"/>
            <a:ext cx="3895838" cy="738664"/>
          </a:xfrm>
          <a:prstGeom prst="rect">
            <a:avLst/>
          </a:prstGeom>
          <a:noFill/>
        </p:spPr>
        <p:txBody>
          <a:bodyPr wrap="square" lIns="0" tIns="0" rIns="0" bIns="0" rtlCol="0">
            <a:spAutoFit/>
          </a:bodyPr>
          <a:lstStyle/>
          <a:p>
            <a:r>
              <a:rPr lang="en-US" sz="2400" b="1" dirty="0" smtClean="0">
                <a:solidFill>
                  <a:schemeClr val="accent1"/>
                </a:solidFill>
              </a:rPr>
              <a:t>INNOVATION &amp;</a:t>
            </a:r>
            <a:br>
              <a:rPr lang="en-US" sz="2400" b="1" dirty="0" smtClean="0">
                <a:solidFill>
                  <a:schemeClr val="accent1"/>
                </a:solidFill>
              </a:rPr>
            </a:br>
            <a:r>
              <a:rPr lang="en-US" sz="2400" b="1" dirty="0" smtClean="0">
                <a:solidFill>
                  <a:schemeClr val="accent1"/>
                </a:solidFill>
              </a:rPr>
              <a:t>COMPLIANCE</a:t>
            </a:r>
            <a:endParaRPr lang="en-US" sz="1200" dirty="0" smtClean="0">
              <a:solidFill>
                <a:schemeClr val="accent1"/>
              </a:solidFill>
            </a:endParaRPr>
          </a:p>
        </p:txBody>
      </p:sp>
      <p:sp>
        <p:nvSpPr>
          <p:cNvPr id="29" name="Right Arrow 28"/>
          <p:cNvSpPr/>
          <p:nvPr/>
        </p:nvSpPr>
        <p:spPr>
          <a:xfrm rot="16200000">
            <a:off x="3009044" y="1146944"/>
            <a:ext cx="760186" cy="37747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8" name="TextBox 17"/>
          <p:cNvSpPr txBox="1"/>
          <p:nvPr/>
        </p:nvSpPr>
        <p:spPr>
          <a:xfrm>
            <a:off x="6859890" y="991520"/>
            <a:ext cx="3895838" cy="738664"/>
          </a:xfrm>
          <a:prstGeom prst="rect">
            <a:avLst/>
          </a:prstGeom>
          <a:noFill/>
        </p:spPr>
        <p:txBody>
          <a:bodyPr wrap="square" lIns="0" tIns="0" rIns="0" bIns="0" rtlCol="0">
            <a:spAutoFit/>
          </a:bodyPr>
          <a:lstStyle/>
          <a:p>
            <a:r>
              <a:rPr lang="en-US" sz="2400" b="1" dirty="0">
                <a:solidFill>
                  <a:schemeClr val="accent1"/>
                </a:solidFill>
              </a:rPr>
              <a:t>COMPLEXITY </a:t>
            </a:r>
            <a:br>
              <a:rPr lang="en-US" sz="2400" b="1" dirty="0">
                <a:solidFill>
                  <a:schemeClr val="accent1"/>
                </a:solidFill>
              </a:rPr>
            </a:br>
            <a:r>
              <a:rPr lang="en-US" sz="2400" b="1" dirty="0">
                <a:solidFill>
                  <a:schemeClr val="accent1"/>
                </a:solidFill>
              </a:rPr>
              <a:t>&amp; COST</a:t>
            </a:r>
            <a:endParaRPr lang="en-US" sz="1200" dirty="0">
              <a:solidFill>
                <a:schemeClr val="accent1"/>
              </a:solidFill>
            </a:endParaRPr>
          </a:p>
        </p:txBody>
      </p:sp>
      <p:sp>
        <p:nvSpPr>
          <p:cNvPr id="19" name="Right Arrow 18"/>
          <p:cNvSpPr/>
          <p:nvPr/>
        </p:nvSpPr>
        <p:spPr>
          <a:xfrm rot="5400000">
            <a:off x="6134949" y="1146944"/>
            <a:ext cx="760186" cy="37747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30" name="Straight Connector 29"/>
          <p:cNvCxnSpPr/>
          <p:nvPr/>
        </p:nvCxnSpPr>
        <p:spPr>
          <a:xfrm flipV="1">
            <a:off x="6095204" y="955588"/>
            <a:ext cx="0" cy="891984"/>
          </a:xfrm>
          <a:prstGeom prst="line">
            <a:avLst/>
          </a:prstGeom>
          <a:ln w="952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23735" y="2133600"/>
            <a:ext cx="3590282" cy="646331"/>
          </a:xfrm>
          <a:prstGeom prst="rect">
            <a:avLst/>
          </a:prstGeom>
          <a:noFill/>
        </p:spPr>
        <p:txBody>
          <a:bodyPr wrap="square" lIns="0" tIns="0" rIns="0" bIns="0" rtlCol="0">
            <a:spAutoFit/>
          </a:bodyPr>
          <a:lstStyle/>
          <a:p>
            <a:r>
              <a:rPr lang="en-US" sz="1400" dirty="0" smtClean="0"/>
              <a:t>80% improvement in design and process reuse</a:t>
            </a:r>
          </a:p>
          <a:p>
            <a:r>
              <a:rPr lang="en-US" sz="1400" dirty="0" smtClean="0"/>
              <a:t>20-30% increase in productivity</a:t>
            </a:r>
          </a:p>
        </p:txBody>
      </p:sp>
      <p:sp>
        <p:nvSpPr>
          <p:cNvPr id="42" name="TextBox 41"/>
          <p:cNvSpPr txBox="1"/>
          <p:nvPr/>
        </p:nvSpPr>
        <p:spPr>
          <a:xfrm>
            <a:off x="433025" y="5226683"/>
            <a:ext cx="3590282" cy="430887"/>
          </a:xfrm>
          <a:prstGeom prst="rect">
            <a:avLst/>
          </a:prstGeom>
          <a:noFill/>
        </p:spPr>
        <p:txBody>
          <a:bodyPr wrap="square" lIns="0" tIns="0" rIns="0" bIns="0" rtlCol="0">
            <a:spAutoFit/>
          </a:bodyPr>
          <a:lstStyle/>
          <a:p>
            <a:r>
              <a:rPr lang="en-US" sz="1400" dirty="0" smtClean="0"/>
              <a:t>First-Pass Yield Improved 20-30% over 4 years</a:t>
            </a:r>
          </a:p>
        </p:txBody>
      </p:sp>
      <p:sp>
        <p:nvSpPr>
          <p:cNvPr id="44" name="TextBox 43"/>
          <p:cNvSpPr txBox="1"/>
          <p:nvPr/>
        </p:nvSpPr>
        <p:spPr>
          <a:xfrm>
            <a:off x="4531164" y="2133600"/>
            <a:ext cx="3590282" cy="215444"/>
          </a:xfrm>
          <a:prstGeom prst="rect">
            <a:avLst/>
          </a:prstGeom>
          <a:noFill/>
        </p:spPr>
        <p:txBody>
          <a:bodyPr wrap="square" lIns="0" tIns="0" rIns="0" bIns="0" rtlCol="0">
            <a:spAutoFit/>
          </a:bodyPr>
          <a:lstStyle/>
          <a:p>
            <a:r>
              <a:rPr lang="en-US" sz="1400" dirty="0" smtClean="0"/>
              <a:t>Cycle-time reduction 8% to 35%</a:t>
            </a:r>
          </a:p>
        </p:txBody>
      </p:sp>
      <p:sp>
        <p:nvSpPr>
          <p:cNvPr id="58" name="TextBox 57"/>
          <p:cNvSpPr txBox="1"/>
          <p:nvPr/>
        </p:nvSpPr>
        <p:spPr>
          <a:xfrm>
            <a:off x="8217220" y="3607713"/>
            <a:ext cx="3590282" cy="430887"/>
          </a:xfrm>
          <a:prstGeom prst="rect">
            <a:avLst/>
          </a:prstGeom>
          <a:noFill/>
        </p:spPr>
        <p:txBody>
          <a:bodyPr wrap="square" lIns="0" tIns="0" rIns="0" bIns="0" rtlCol="0">
            <a:spAutoFit/>
          </a:bodyPr>
          <a:lstStyle/>
          <a:p>
            <a:r>
              <a:rPr lang="en-US" sz="1400" dirty="0" smtClean="0"/>
              <a:t>Parts count reduced by 12%</a:t>
            </a:r>
          </a:p>
          <a:p>
            <a:endParaRPr lang="en-US" sz="1400" dirty="0" smtClean="0"/>
          </a:p>
        </p:txBody>
      </p:sp>
      <p:sp>
        <p:nvSpPr>
          <p:cNvPr id="60" name="TextBox 59"/>
          <p:cNvSpPr txBox="1"/>
          <p:nvPr/>
        </p:nvSpPr>
        <p:spPr>
          <a:xfrm>
            <a:off x="8217220" y="4998084"/>
            <a:ext cx="3590282" cy="430887"/>
          </a:xfrm>
          <a:prstGeom prst="rect">
            <a:avLst/>
          </a:prstGeom>
          <a:noFill/>
        </p:spPr>
        <p:txBody>
          <a:bodyPr wrap="square" lIns="0" tIns="0" rIns="0" bIns="0" rtlCol="0">
            <a:spAutoFit/>
          </a:bodyPr>
          <a:lstStyle/>
          <a:p>
            <a:r>
              <a:rPr lang="en-US" sz="1400" dirty="0" smtClean="0"/>
              <a:t>40% reduction in platforms, 35% reduction in components, 10-20% reduction in costs </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5864" y="2894219"/>
            <a:ext cx="612496" cy="610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descr="http://cool100.ca/uploads/listen-live/John_deere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2229" y="5592697"/>
            <a:ext cx="779767" cy="654292"/>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4374" y="2438400"/>
            <a:ext cx="1741335" cy="359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72152" y="3903367"/>
            <a:ext cx="1440371" cy="821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6"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81153" y="5552963"/>
            <a:ext cx="1349285" cy="524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Box 38"/>
          <p:cNvSpPr txBox="1"/>
          <p:nvPr/>
        </p:nvSpPr>
        <p:spPr>
          <a:xfrm>
            <a:off x="433025" y="3849469"/>
            <a:ext cx="3590282" cy="646331"/>
          </a:xfrm>
          <a:prstGeom prst="rect">
            <a:avLst/>
          </a:prstGeom>
          <a:noFill/>
        </p:spPr>
        <p:txBody>
          <a:bodyPr wrap="square" lIns="0" tIns="0" rIns="0" bIns="0" rtlCol="0">
            <a:spAutoFit/>
          </a:bodyPr>
          <a:lstStyle/>
          <a:p>
            <a:r>
              <a:rPr lang="en-US" sz="1400" dirty="0" smtClean="0"/>
              <a:t>Reduced ETO process by weeks</a:t>
            </a:r>
            <a:br>
              <a:rPr lang="en-US" sz="1400" dirty="0" smtClean="0"/>
            </a:br>
            <a:r>
              <a:rPr lang="en-US" sz="1400" dirty="0" smtClean="0"/>
              <a:t>Millions of dollars saved annually</a:t>
            </a:r>
          </a:p>
          <a:p>
            <a:endParaRPr lang="en-US" sz="1400" dirty="0" smtClean="0"/>
          </a:p>
        </p:txBody>
      </p:sp>
      <p:pic>
        <p:nvPicPr>
          <p:cNvPr id="4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88838" y="4391246"/>
            <a:ext cx="1260418" cy="561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0"/>
          <p:cNvSpPr txBox="1"/>
          <p:nvPr/>
        </p:nvSpPr>
        <p:spPr>
          <a:xfrm>
            <a:off x="4531164" y="4998084"/>
            <a:ext cx="3590282" cy="430887"/>
          </a:xfrm>
          <a:prstGeom prst="rect">
            <a:avLst/>
          </a:prstGeom>
          <a:noFill/>
        </p:spPr>
        <p:txBody>
          <a:bodyPr wrap="square" lIns="0" tIns="0" rIns="0" bIns="0" rtlCol="0">
            <a:spAutoFit/>
          </a:bodyPr>
          <a:lstStyle/>
          <a:p>
            <a:r>
              <a:rPr lang="en-US" sz="1400" dirty="0" smtClean="0"/>
              <a:t>Increased efficiency of global </a:t>
            </a:r>
            <a:br>
              <a:rPr lang="en-US" sz="1400" dirty="0" smtClean="0"/>
            </a:br>
            <a:r>
              <a:rPr lang="en-US" sz="1400" dirty="0" smtClean="0"/>
              <a:t>collaboration 300%</a:t>
            </a:r>
          </a:p>
        </p:txBody>
      </p:sp>
      <p:pic>
        <p:nvPicPr>
          <p:cNvPr id="43"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23837" y="5428970"/>
            <a:ext cx="916668"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TextBox 48"/>
          <p:cNvSpPr txBox="1"/>
          <p:nvPr/>
        </p:nvSpPr>
        <p:spPr>
          <a:xfrm>
            <a:off x="8277011" y="2091748"/>
            <a:ext cx="3590282" cy="861774"/>
          </a:xfrm>
          <a:prstGeom prst="rect">
            <a:avLst/>
          </a:prstGeom>
          <a:noFill/>
        </p:spPr>
        <p:txBody>
          <a:bodyPr wrap="square" lIns="0" tIns="0" rIns="0" bIns="0" rtlCol="0">
            <a:spAutoFit/>
          </a:bodyPr>
          <a:lstStyle/>
          <a:p>
            <a:r>
              <a:rPr lang="en-US" sz="1400" dirty="0" smtClean="0"/>
              <a:t>Reduced release management process 75%</a:t>
            </a:r>
            <a:br>
              <a:rPr lang="en-US" sz="1400" dirty="0" smtClean="0"/>
            </a:br>
            <a:r>
              <a:rPr lang="en-US" sz="1400" dirty="0" smtClean="0"/>
              <a:t>Reduced preferred parts list 30%</a:t>
            </a:r>
          </a:p>
          <a:p>
            <a:endParaRPr lang="en-US" sz="1400" dirty="0" smtClean="0"/>
          </a:p>
        </p:txBody>
      </p:sp>
      <p:pic>
        <p:nvPicPr>
          <p:cNvPr id="50" name="Picture 9"/>
          <p:cNvPicPr>
            <a:picLocks noChangeAspect="1" noChangeArrowheads="1"/>
          </p:cNvPicPr>
          <p:nvPr/>
        </p:nvPicPr>
        <p:blipFill rotWithShape="1">
          <a:blip r:embed="rId10">
            <a:extLst>
              <a:ext uri="{28A0092B-C50C-407E-A947-70E740481C1C}">
                <a14:useLocalDpi xmlns:a14="http://schemas.microsoft.com/office/drawing/2010/main" val="0"/>
              </a:ext>
            </a:extLst>
          </a:blip>
          <a:srcRect t="12488" b="12488"/>
          <a:stretch/>
        </p:blipFill>
        <p:spPr bwMode="auto">
          <a:xfrm>
            <a:off x="10072152" y="2751248"/>
            <a:ext cx="1795141" cy="601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 name="TextBox 50"/>
          <p:cNvSpPr txBox="1"/>
          <p:nvPr/>
        </p:nvSpPr>
        <p:spPr>
          <a:xfrm>
            <a:off x="4454995" y="3200400"/>
            <a:ext cx="3590282" cy="646331"/>
          </a:xfrm>
          <a:prstGeom prst="rect">
            <a:avLst/>
          </a:prstGeom>
          <a:noFill/>
        </p:spPr>
        <p:txBody>
          <a:bodyPr wrap="square" lIns="0" tIns="0" rIns="0" bIns="0" rtlCol="0">
            <a:spAutoFit/>
          </a:bodyPr>
          <a:lstStyle/>
          <a:p>
            <a:r>
              <a:rPr lang="en-US" sz="1400" dirty="0" smtClean="0"/>
              <a:t>Reduced time to design new products by 87% and time to design variants (via reuse) by 55%</a:t>
            </a:r>
          </a:p>
        </p:txBody>
      </p:sp>
      <p:pic>
        <p:nvPicPr>
          <p:cNvPr id="52"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08720" y="3837666"/>
            <a:ext cx="2212644" cy="663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6" name="Straight Connector 25"/>
          <p:cNvCxnSpPr/>
          <p:nvPr/>
        </p:nvCxnSpPr>
        <p:spPr>
          <a:xfrm flipV="1">
            <a:off x="4262664" y="2091748"/>
            <a:ext cx="0" cy="4309053"/>
          </a:xfrm>
          <a:prstGeom prst="line">
            <a:avLst/>
          </a:prstGeom>
          <a:ln w="952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8065415" y="2091748"/>
            <a:ext cx="0" cy="4309053"/>
          </a:xfrm>
          <a:prstGeom prst="line">
            <a:avLst/>
          </a:prstGeom>
          <a:ln w="952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4772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i="1" dirty="0" smtClean="0"/>
              <a:t>PROVEN </a:t>
            </a:r>
            <a:r>
              <a:rPr lang="en-US" dirty="0" smtClean="0"/>
              <a:t>Transformation With </a:t>
            </a:r>
            <a:r>
              <a:rPr lang="en-US" dirty="0" err="1" smtClean="0"/>
              <a:t>windchill</a:t>
            </a:r>
            <a:r>
              <a:rPr lang="en-US" dirty="0" smtClean="0"/>
              <a:t> </a:t>
            </a:r>
            <a:endParaRPr lang="en-US" dirty="0"/>
          </a:p>
        </p:txBody>
      </p:sp>
      <p:sp>
        <p:nvSpPr>
          <p:cNvPr id="28" name="TextBox 27"/>
          <p:cNvSpPr txBox="1"/>
          <p:nvPr/>
        </p:nvSpPr>
        <p:spPr>
          <a:xfrm>
            <a:off x="3733985" y="991520"/>
            <a:ext cx="3895838" cy="738664"/>
          </a:xfrm>
          <a:prstGeom prst="rect">
            <a:avLst/>
          </a:prstGeom>
          <a:noFill/>
        </p:spPr>
        <p:txBody>
          <a:bodyPr wrap="square" lIns="0" tIns="0" rIns="0" bIns="0" rtlCol="0">
            <a:spAutoFit/>
          </a:bodyPr>
          <a:lstStyle/>
          <a:p>
            <a:r>
              <a:rPr lang="en-US" sz="2400" b="1" dirty="0" smtClean="0">
                <a:solidFill>
                  <a:schemeClr val="accent1"/>
                </a:solidFill>
              </a:rPr>
              <a:t>INNOVATION &amp;</a:t>
            </a:r>
            <a:br>
              <a:rPr lang="en-US" sz="2400" b="1" dirty="0" smtClean="0">
                <a:solidFill>
                  <a:schemeClr val="accent1"/>
                </a:solidFill>
              </a:rPr>
            </a:br>
            <a:r>
              <a:rPr lang="en-US" sz="2400" b="1" dirty="0" smtClean="0">
                <a:solidFill>
                  <a:schemeClr val="accent1"/>
                </a:solidFill>
              </a:rPr>
              <a:t>COMPLIANCE</a:t>
            </a:r>
            <a:endParaRPr lang="en-US" sz="1200" dirty="0" smtClean="0">
              <a:solidFill>
                <a:schemeClr val="accent1"/>
              </a:solidFill>
            </a:endParaRPr>
          </a:p>
        </p:txBody>
      </p:sp>
      <p:sp>
        <p:nvSpPr>
          <p:cNvPr id="29" name="Right Arrow 28"/>
          <p:cNvSpPr/>
          <p:nvPr/>
        </p:nvSpPr>
        <p:spPr>
          <a:xfrm rot="16200000">
            <a:off x="3009044" y="1146944"/>
            <a:ext cx="760186" cy="37747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8" name="TextBox 17"/>
          <p:cNvSpPr txBox="1"/>
          <p:nvPr/>
        </p:nvSpPr>
        <p:spPr>
          <a:xfrm>
            <a:off x="6859890" y="991520"/>
            <a:ext cx="3895838" cy="738664"/>
          </a:xfrm>
          <a:prstGeom prst="rect">
            <a:avLst/>
          </a:prstGeom>
          <a:noFill/>
        </p:spPr>
        <p:txBody>
          <a:bodyPr wrap="square" lIns="0" tIns="0" rIns="0" bIns="0" rtlCol="0">
            <a:spAutoFit/>
          </a:bodyPr>
          <a:lstStyle/>
          <a:p>
            <a:r>
              <a:rPr lang="en-US" sz="2400" b="1" dirty="0">
                <a:solidFill>
                  <a:schemeClr val="accent1"/>
                </a:solidFill>
              </a:rPr>
              <a:t>COMPLEXITY </a:t>
            </a:r>
            <a:br>
              <a:rPr lang="en-US" sz="2400" b="1" dirty="0">
                <a:solidFill>
                  <a:schemeClr val="accent1"/>
                </a:solidFill>
              </a:rPr>
            </a:br>
            <a:r>
              <a:rPr lang="en-US" sz="2400" b="1" dirty="0">
                <a:solidFill>
                  <a:schemeClr val="accent1"/>
                </a:solidFill>
              </a:rPr>
              <a:t>&amp; COST</a:t>
            </a:r>
            <a:endParaRPr lang="en-US" sz="1200" dirty="0">
              <a:solidFill>
                <a:schemeClr val="accent1"/>
              </a:solidFill>
            </a:endParaRPr>
          </a:p>
        </p:txBody>
      </p:sp>
      <p:sp>
        <p:nvSpPr>
          <p:cNvPr id="19" name="Right Arrow 18"/>
          <p:cNvSpPr/>
          <p:nvPr/>
        </p:nvSpPr>
        <p:spPr>
          <a:xfrm rot="5400000">
            <a:off x="6134949" y="1146944"/>
            <a:ext cx="760186" cy="37747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4" name="TextBox 33"/>
          <p:cNvSpPr txBox="1"/>
          <p:nvPr/>
        </p:nvSpPr>
        <p:spPr>
          <a:xfrm>
            <a:off x="523735" y="2133600"/>
            <a:ext cx="3590282" cy="215444"/>
          </a:xfrm>
          <a:prstGeom prst="rect">
            <a:avLst/>
          </a:prstGeom>
          <a:noFill/>
        </p:spPr>
        <p:txBody>
          <a:bodyPr wrap="square" lIns="0" tIns="0" rIns="0" bIns="0" rtlCol="0">
            <a:spAutoFit/>
          </a:bodyPr>
          <a:lstStyle/>
          <a:p>
            <a:r>
              <a:rPr lang="en-US" sz="1400" dirty="0" smtClean="0"/>
              <a:t>10-20% more productivity </a:t>
            </a:r>
          </a:p>
        </p:txBody>
      </p:sp>
      <p:pic>
        <p:nvPicPr>
          <p:cNvPr id="35" name="Picture 34"/>
          <p:cNvPicPr>
            <a:picLocks noChangeAspect="1" noChangeArrowheads="1"/>
          </p:cNvPicPr>
          <p:nvPr/>
        </p:nvPicPr>
        <p:blipFill>
          <a:blip r:embed="rId3">
            <a:clrChange>
              <a:clrFrom>
                <a:srgbClr val="FBFBFB"/>
              </a:clrFrom>
              <a:clrTo>
                <a:srgbClr val="FBFBFB">
                  <a:alpha val="0"/>
                </a:srgbClr>
              </a:clrTo>
            </a:clrChange>
            <a:extLst>
              <a:ext uri="{28A0092B-C50C-407E-A947-70E740481C1C}">
                <a14:useLocalDpi xmlns:a14="http://schemas.microsoft.com/office/drawing/2010/main" val="0"/>
              </a:ext>
            </a:extLst>
          </a:blip>
          <a:srcRect/>
          <a:stretch>
            <a:fillRect/>
          </a:stretch>
        </p:blipFill>
        <p:spPr bwMode="auto">
          <a:xfrm>
            <a:off x="1211235" y="2473646"/>
            <a:ext cx="1749330" cy="39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TextBox 43"/>
          <p:cNvSpPr txBox="1"/>
          <p:nvPr/>
        </p:nvSpPr>
        <p:spPr>
          <a:xfrm>
            <a:off x="4531164" y="2133600"/>
            <a:ext cx="3590282" cy="215444"/>
          </a:xfrm>
          <a:prstGeom prst="rect">
            <a:avLst/>
          </a:prstGeom>
          <a:noFill/>
        </p:spPr>
        <p:txBody>
          <a:bodyPr wrap="square" lIns="0" tIns="0" rIns="0" bIns="0" rtlCol="0">
            <a:spAutoFit/>
          </a:bodyPr>
          <a:lstStyle/>
          <a:p>
            <a:r>
              <a:rPr lang="en-US" sz="1400" dirty="0" smtClean="0"/>
              <a:t>Reduced cost of compliance by 80%</a:t>
            </a:r>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0748" y="2473646"/>
            <a:ext cx="1111113"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 name="TextBox 47"/>
          <p:cNvSpPr txBox="1"/>
          <p:nvPr/>
        </p:nvSpPr>
        <p:spPr>
          <a:xfrm>
            <a:off x="4531164" y="4994728"/>
            <a:ext cx="3590282" cy="430887"/>
          </a:xfrm>
          <a:prstGeom prst="rect">
            <a:avLst/>
          </a:prstGeom>
          <a:noFill/>
        </p:spPr>
        <p:txBody>
          <a:bodyPr wrap="square" lIns="0" tIns="0" rIns="0" bIns="0" rtlCol="0">
            <a:spAutoFit/>
          </a:bodyPr>
          <a:lstStyle/>
          <a:p>
            <a:r>
              <a:rPr lang="en-US" sz="1400" dirty="0" smtClean="0"/>
              <a:t>Design of new iterations reduced</a:t>
            </a:r>
            <a:br>
              <a:rPr lang="en-US" sz="1400" dirty="0" smtClean="0"/>
            </a:br>
            <a:r>
              <a:rPr lang="en-US" sz="1400" dirty="0" smtClean="0"/>
              <a:t>from 2 weeks to 5 minutes</a:t>
            </a:r>
          </a:p>
        </p:txBody>
      </p:sp>
      <p:pic>
        <p:nvPicPr>
          <p:cNvPr id="307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4571" y="5585394"/>
            <a:ext cx="156695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TextBox 55"/>
          <p:cNvSpPr txBox="1"/>
          <p:nvPr/>
        </p:nvSpPr>
        <p:spPr>
          <a:xfrm>
            <a:off x="8307929" y="2133601"/>
            <a:ext cx="3590282" cy="430887"/>
          </a:xfrm>
          <a:prstGeom prst="rect">
            <a:avLst/>
          </a:prstGeom>
          <a:noFill/>
        </p:spPr>
        <p:txBody>
          <a:bodyPr wrap="square" lIns="0" tIns="0" rIns="0" bIns="0" rtlCol="0">
            <a:spAutoFit/>
          </a:bodyPr>
          <a:lstStyle/>
          <a:p>
            <a:r>
              <a:rPr lang="en-US" sz="1400" dirty="0" smtClean="0"/>
              <a:t>&gt;50% reduction in release cycle, concept design to production</a:t>
            </a:r>
          </a:p>
        </p:txBody>
      </p:sp>
      <p:sp>
        <p:nvSpPr>
          <p:cNvPr id="60" name="TextBox 59"/>
          <p:cNvSpPr txBox="1"/>
          <p:nvPr/>
        </p:nvSpPr>
        <p:spPr>
          <a:xfrm>
            <a:off x="8217220" y="4800600"/>
            <a:ext cx="3590282" cy="646331"/>
          </a:xfrm>
          <a:prstGeom prst="rect">
            <a:avLst/>
          </a:prstGeom>
          <a:noFill/>
        </p:spPr>
        <p:txBody>
          <a:bodyPr wrap="square" lIns="0" tIns="0" rIns="0" bIns="0" rtlCol="0">
            <a:spAutoFit/>
          </a:bodyPr>
          <a:lstStyle/>
          <a:p>
            <a:r>
              <a:rPr lang="en-US" sz="1400" dirty="0" smtClean="0"/>
              <a:t>Delivers products 300% Faster: from concept</a:t>
            </a:r>
            <a:br>
              <a:rPr lang="en-US" sz="1400" dirty="0" smtClean="0"/>
            </a:br>
            <a:r>
              <a:rPr lang="en-US" sz="1400" dirty="0" smtClean="0"/>
              <a:t>to production in 18 months </a:t>
            </a:r>
          </a:p>
        </p:txBody>
      </p:sp>
      <p:pic>
        <p:nvPicPr>
          <p:cNvPr id="63" name="Picture 7"/>
          <p:cNvPicPr>
            <a:picLocks noChangeAspect="1" noChangeArrowheads="1"/>
          </p:cNvPicPr>
          <p:nvPr/>
        </p:nvPicPr>
        <p:blipFill rotWithShape="1">
          <a:blip r:embed="rId6">
            <a:extLst>
              <a:ext uri="{28A0092B-C50C-407E-A947-70E740481C1C}">
                <a14:useLocalDpi xmlns:a14="http://schemas.microsoft.com/office/drawing/2010/main" val="0"/>
              </a:ext>
            </a:extLst>
          </a:blip>
          <a:srcRect t="35189" b="35189"/>
          <a:stretch/>
        </p:blipFill>
        <p:spPr bwMode="auto">
          <a:xfrm>
            <a:off x="9901440" y="2423004"/>
            <a:ext cx="1965137" cy="388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2"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12361" y="5562600"/>
            <a:ext cx="142990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TextBox 66"/>
          <p:cNvSpPr txBox="1"/>
          <p:nvPr/>
        </p:nvSpPr>
        <p:spPr>
          <a:xfrm>
            <a:off x="433025" y="3406780"/>
            <a:ext cx="3829639" cy="646331"/>
          </a:xfrm>
          <a:prstGeom prst="rect">
            <a:avLst/>
          </a:prstGeom>
          <a:noFill/>
        </p:spPr>
        <p:txBody>
          <a:bodyPr wrap="square" lIns="0" tIns="0" rIns="0" bIns="0" rtlCol="0">
            <a:spAutoFit/>
          </a:bodyPr>
          <a:lstStyle/>
          <a:p>
            <a:r>
              <a:rPr lang="en-US" sz="1400" dirty="0" smtClean="0"/>
              <a:t>Development lead-time reduced by 30%</a:t>
            </a:r>
            <a:br>
              <a:rPr lang="en-US" sz="1400" dirty="0" smtClean="0"/>
            </a:br>
            <a:r>
              <a:rPr lang="en-US" sz="1400" dirty="0" smtClean="0"/>
              <a:t>&gt; 90% of technical problems solved during design</a:t>
            </a:r>
          </a:p>
        </p:txBody>
      </p:sp>
      <p:sp>
        <p:nvSpPr>
          <p:cNvPr id="69" name="TextBox 68"/>
          <p:cNvSpPr txBox="1"/>
          <p:nvPr/>
        </p:nvSpPr>
        <p:spPr>
          <a:xfrm>
            <a:off x="422402" y="4998084"/>
            <a:ext cx="3590282" cy="430887"/>
          </a:xfrm>
          <a:prstGeom prst="rect">
            <a:avLst/>
          </a:prstGeom>
          <a:noFill/>
        </p:spPr>
        <p:txBody>
          <a:bodyPr wrap="square" lIns="0" tIns="0" rIns="0" bIns="0" rtlCol="0">
            <a:spAutoFit/>
          </a:bodyPr>
          <a:lstStyle/>
          <a:p>
            <a:r>
              <a:rPr lang="en-US" sz="1400" dirty="0" smtClean="0"/>
              <a:t>128% Annual ROI; 1-2 hours per week increased engineer productivity</a:t>
            </a:r>
          </a:p>
        </p:txBody>
      </p:sp>
      <p:sp>
        <p:nvSpPr>
          <p:cNvPr id="70" name="TextBox 69"/>
          <p:cNvSpPr txBox="1"/>
          <p:nvPr/>
        </p:nvSpPr>
        <p:spPr>
          <a:xfrm>
            <a:off x="8307930" y="3415018"/>
            <a:ext cx="3134337" cy="430887"/>
          </a:xfrm>
          <a:prstGeom prst="rect">
            <a:avLst/>
          </a:prstGeom>
          <a:noFill/>
        </p:spPr>
        <p:txBody>
          <a:bodyPr wrap="square" lIns="0" tIns="0" rIns="0" bIns="0" rtlCol="0">
            <a:spAutoFit/>
          </a:bodyPr>
          <a:lstStyle/>
          <a:p>
            <a:r>
              <a:rPr lang="en-US" sz="1400" dirty="0" smtClean="0"/>
              <a:t>122% Annual ROI; Shortened design time 40-60%</a:t>
            </a:r>
          </a:p>
        </p:txBody>
      </p:sp>
      <p:pic>
        <p:nvPicPr>
          <p:cNvPr id="71" name="Picture 70" descr="JETTA"/>
          <p:cNvPicPr>
            <a:picLocks noChangeAspect="1" noChangeArrowheads="1"/>
          </p:cNvPicPr>
          <p:nvPr/>
        </p:nvPicPr>
        <p:blipFill>
          <a:blip r:embed="rId8" cstate="print"/>
          <a:srcRect/>
          <a:stretch>
            <a:fillRect/>
          </a:stretch>
        </p:blipFill>
        <p:spPr bwMode="auto">
          <a:xfrm>
            <a:off x="1847852" y="3951617"/>
            <a:ext cx="1564683" cy="472704"/>
          </a:xfrm>
          <a:prstGeom prst="rect">
            <a:avLst/>
          </a:prstGeom>
          <a:noFill/>
          <a:ln w="9525">
            <a:noFill/>
            <a:miter lim="800000"/>
            <a:headEnd/>
            <a:tailEnd/>
          </a:ln>
        </p:spPr>
      </p:pic>
      <p:pic>
        <p:nvPicPr>
          <p:cNvPr id="73" name="Picture 7"/>
          <p:cNvPicPr>
            <a:picLocks noChangeAspect="1" noChangeArrowheads="1"/>
          </p:cNvPicPr>
          <p:nvPr/>
        </p:nvPicPr>
        <p:blipFill rotWithShape="1">
          <a:blip r:embed="rId9">
            <a:extLst>
              <a:ext uri="{28A0092B-C50C-407E-A947-70E740481C1C}">
                <a14:useLocalDpi xmlns:a14="http://schemas.microsoft.com/office/drawing/2010/main" val="0"/>
              </a:ext>
            </a:extLst>
          </a:blip>
          <a:srcRect t="34410" b="34410"/>
          <a:stretch/>
        </p:blipFill>
        <p:spPr bwMode="auto">
          <a:xfrm>
            <a:off x="1697844" y="5556318"/>
            <a:ext cx="2106569" cy="43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 name="Picture 8"/>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34815" b="34815"/>
          <a:stretch/>
        </p:blipFill>
        <p:spPr bwMode="auto">
          <a:xfrm>
            <a:off x="9722096" y="3881913"/>
            <a:ext cx="2140483" cy="364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5" name="TextBox 74"/>
          <p:cNvSpPr txBox="1"/>
          <p:nvPr/>
        </p:nvSpPr>
        <p:spPr>
          <a:xfrm>
            <a:off x="4531164" y="3406780"/>
            <a:ext cx="3590282" cy="430887"/>
          </a:xfrm>
          <a:prstGeom prst="rect">
            <a:avLst/>
          </a:prstGeom>
          <a:noFill/>
        </p:spPr>
        <p:txBody>
          <a:bodyPr wrap="square" lIns="0" tIns="0" rIns="0" bIns="0" rtlCol="0">
            <a:spAutoFit/>
          </a:bodyPr>
          <a:lstStyle/>
          <a:p>
            <a:r>
              <a:rPr lang="en-US" sz="1400" dirty="0" smtClean="0"/>
              <a:t>Find and reload data 50% faster</a:t>
            </a:r>
            <a:br>
              <a:rPr lang="en-US" sz="1400" dirty="0" smtClean="0"/>
            </a:br>
            <a:r>
              <a:rPr lang="en-US" sz="1400" dirty="0" smtClean="0"/>
              <a:t>Reduce time to production by 2X</a:t>
            </a:r>
          </a:p>
        </p:txBody>
      </p:sp>
      <p:pic>
        <p:nvPicPr>
          <p:cNvPr id="76"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91455" y="4028490"/>
            <a:ext cx="1069700" cy="601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7" name="Straight Connector 76"/>
          <p:cNvCxnSpPr/>
          <p:nvPr/>
        </p:nvCxnSpPr>
        <p:spPr>
          <a:xfrm flipV="1">
            <a:off x="6095204" y="955588"/>
            <a:ext cx="0" cy="891984"/>
          </a:xfrm>
          <a:prstGeom prst="line">
            <a:avLst/>
          </a:prstGeom>
          <a:ln w="952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262664" y="2091748"/>
            <a:ext cx="0" cy="4309053"/>
          </a:xfrm>
          <a:prstGeom prst="line">
            <a:avLst/>
          </a:prstGeom>
          <a:ln w="952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8065415" y="2091748"/>
            <a:ext cx="0" cy="4309053"/>
          </a:xfrm>
          <a:prstGeom prst="line">
            <a:avLst/>
          </a:prstGeom>
          <a:ln w="952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854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3" cstate="print">
            <a:extLst>
              <a:ext uri="{28A0092B-C50C-407E-A947-70E740481C1C}">
                <a14:useLocalDpi xmlns:a14="http://schemas.microsoft.com/office/drawing/2010/main" val="0"/>
              </a:ext>
            </a:extLst>
          </a:blip>
          <a:srcRect r="9432"/>
          <a:stretch/>
        </p:blipFill>
        <p:spPr>
          <a:xfrm>
            <a:off x="758150" y="2877918"/>
            <a:ext cx="5198080" cy="1060704"/>
          </a:xfrm>
          <a:prstGeom prst="rect">
            <a:avLst/>
          </a:prstGeom>
        </p:spPr>
      </p:pic>
      <p:sp>
        <p:nvSpPr>
          <p:cNvPr id="36" name="TextBox 35"/>
          <p:cNvSpPr txBox="1"/>
          <p:nvPr/>
        </p:nvSpPr>
        <p:spPr>
          <a:xfrm>
            <a:off x="7590807" y="5851294"/>
            <a:ext cx="3685470" cy="338554"/>
          </a:xfrm>
          <a:prstGeom prst="rect">
            <a:avLst/>
          </a:prstGeom>
          <a:noFill/>
        </p:spPr>
        <p:txBody>
          <a:bodyPr wrap="square" lIns="0" tIns="0" rIns="0" bIns="0" rtlCol="0">
            <a:spAutoFit/>
          </a:bodyPr>
          <a:lstStyle/>
          <a:p>
            <a:r>
              <a:rPr lang="en-US" dirty="0">
                <a:solidFill>
                  <a:schemeClr val="bg1"/>
                </a:solidFill>
              </a:rPr>
              <a:t> ThingWorx Marketplace</a:t>
            </a:r>
          </a:p>
        </p:txBody>
      </p:sp>
      <p:sp>
        <p:nvSpPr>
          <p:cNvPr id="37" name="TextBox 36"/>
          <p:cNvSpPr txBox="1"/>
          <p:nvPr/>
        </p:nvSpPr>
        <p:spPr>
          <a:xfrm>
            <a:off x="7590807" y="3150801"/>
            <a:ext cx="3135133" cy="338554"/>
          </a:xfrm>
          <a:prstGeom prst="rect">
            <a:avLst/>
          </a:prstGeom>
          <a:noFill/>
        </p:spPr>
        <p:txBody>
          <a:bodyPr wrap="square" lIns="0" tIns="0" rIns="0" bIns="0" rtlCol="0">
            <a:spAutoFit/>
          </a:bodyPr>
          <a:lstStyle/>
          <a:p>
            <a:r>
              <a:rPr lang="en-US" dirty="0">
                <a:solidFill>
                  <a:schemeClr val="bg1"/>
                </a:solidFill>
              </a:rPr>
              <a:t> ThingWorx Apps</a:t>
            </a:r>
          </a:p>
        </p:txBody>
      </p:sp>
      <p:sp>
        <p:nvSpPr>
          <p:cNvPr id="38" name="TextBox 37"/>
          <p:cNvSpPr txBox="1"/>
          <p:nvPr/>
        </p:nvSpPr>
        <p:spPr>
          <a:xfrm>
            <a:off x="7590807" y="2610703"/>
            <a:ext cx="2648373" cy="338554"/>
          </a:xfrm>
          <a:prstGeom prst="rect">
            <a:avLst/>
          </a:prstGeom>
          <a:noFill/>
        </p:spPr>
        <p:txBody>
          <a:bodyPr wrap="square" lIns="0" tIns="0" rIns="0" bIns="0" rtlCol="0">
            <a:spAutoFit/>
          </a:bodyPr>
          <a:lstStyle/>
          <a:p>
            <a:r>
              <a:rPr lang="en-US" dirty="0">
                <a:solidFill>
                  <a:schemeClr val="bg1"/>
                </a:solidFill>
              </a:rPr>
              <a:t> ThingWorx Studio</a:t>
            </a:r>
          </a:p>
        </p:txBody>
      </p:sp>
      <p:sp>
        <p:nvSpPr>
          <p:cNvPr id="39" name="TextBox 38"/>
          <p:cNvSpPr txBox="1"/>
          <p:nvPr/>
        </p:nvSpPr>
        <p:spPr>
          <a:xfrm>
            <a:off x="7590807" y="5280713"/>
            <a:ext cx="3938301" cy="338554"/>
          </a:xfrm>
          <a:prstGeom prst="rect">
            <a:avLst/>
          </a:prstGeom>
          <a:noFill/>
        </p:spPr>
        <p:txBody>
          <a:bodyPr wrap="square" lIns="0" tIns="0" rIns="0" bIns="0" rtlCol="0">
            <a:spAutoFit/>
          </a:bodyPr>
          <a:lstStyle/>
          <a:p>
            <a:pPr>
              <a:tabLst>
                <a:tab pos="1319213" algn="l"/>
              </a:tabLst>
            </a:pPr>
            <a:r>
              <a:rPr lang="en-US" dirty="0">
                <a:solidFill>
                  <a:schemeClr val="bg1"/>
                </a:solidFill>
              </a:rPr>
              <a:t> ThingWorx Developer Zone</a:t>
            </a:r>
          </a:p>
        </p:txBody>
      </p:sp>
      <p:sp>
        <p:nvSpPr>
          <p:cNvPr id="31" name="TextBox 30"/>
          <p:cNvSpPr txBox="1"/>
          <p:nvPr/>
        </p:nvSpPr>
        <p:spPr>
          <a:xfrm>
            <a:off x="7590807" y="604552"/>
            <a:ext cx="2976190" cy="338554"/>
          </a:xfrm>
          <a:prstGeom prst="rect">
            <a:avLst/>
          </a:prstGeom>
          <a:noFill/>
        </p:spPr>
        <p:txBody>
          <a:bodyPr wrap="square" lIns="0" tIns="0" rIns="0" bIns="0" rtlCol="0">
            <a:spAutoFit/>
          </a:bodyPr>
          <a:lstStyle/>
          <a:p>
            <a:r>
              <a:rPr lang="en-US" dirty="0">
                <a:solidFill>
                  <a:schemeClr val="bg1"/>
                </a:solidFill>
              </a:rPr>
              <a:t> ThingWorx Platform</a:t>
            </a:r>
          </a:p>
        </p:txBody>
      </p:sp>
      <p:sp>
        <p:nvSpPr>
          <p:cNvPr id="16" name="TextBox 15"/>
          <p:cNvSpPr txBox="1"/>
          <p:nvPr/>
        </p:nvSpPr>
        <p:spPr>
          <a:xfrm>
            <a:off x="8031764" y="1063757"/>
            <a:ext cx="2936701" cy="276999"/>
          </a:xfrm>
          <a:prstGeom prst="rect">
            <a:avLst/>
          </a:prstGeom>
          <a:noFill/>
        </p:spPr>
        <p:txBody>
          <a:bodyPr wrap="none" lIns="0" tIns="0" rIns="0" bIns="0" rtlCol="0">
            <a:spAutoFit/>
          </a:bodyPr>
          <a:lstStyle/>
          <a:p>
            <a:r>
              <a:rPr lang="en-US" sz="1800" dirty="0">
                <a:solidFill>
                  <a:schemeClr val="bg2"/>
                </a:solidFill>
              </a:rPr>
              <a:t>INDUSTRIAL CONNECTIVITY</a:t>
            </a:r>
          </a:p>
        </p:txBody>
      </p:sp>
      <p:sp>
        <p:nvSpPr>
          <p:cNvPr id="17" name="TextBox 16"/>
          <p:cNvSpPr txBox="1"/>
          <p:nvPr/>
        </p:nvSpPr>
        <p:spPr>
          <a:xfrm>
            <a:off x="8031764" y="1408988"/>
            <a:ext cx="1500411" cy="276999"/>
          </a:xfrm>
          <a:prstGeom prst="rect">
            <a:avLst/>
          </a:prstGeom>
          <a:noFill/>
        </p:spPr>
        <p:txBody>
          <a:bodyPr wrap="none" lIns="0" tIns="0" rIns="0" bIns="0" rtlCol="0">
            <a:spAutoFit/>
          </a:bodyPr>
          <a:lstStyle/>
          <a:p>
            <a:r>
              <a:rPr lang="en-US" sz="1800" dirty="0">
                <a:solidFill>
                  <a:schemeClr val="bg2"/>
                </a:solidFill>
              </a:rPr>
              <a:t>FOUNDATION</a:t>
            </a:r>
          </a:p>
        </p:txBody>
      </p:sp>
      <p:sp>
        <p:nvSpPr>
          <p:cNvPr id="18" name="TextBox 17"/>
          <p:cNvSpPr txBox="1"/>
          <p:nvPr/>
        </p:nvSpPr>
        <p:spPr>
          <a:xfrm>
            <a:off x="8031764" y="1754219"/>
            <a:ext cx="1211870" cy="276999"/>
          </a:xfrm>
          <a:prstGeom prst="rect">
            <a:avLst/>
          </a:prstGeom>
          <a:noFill/>
        </p:spPr>
        <p:txBody>
          <a:bodyPr wrap="none" lIns="0" tIns="0" rIns="0" bIns="0" rtlCol="0">
            <a:spAutoFit/>
          </a:bodyPr>
          <a:lstStyle/>
          <a:p>
            <a:r>
              <a:rPr lang="en-US" sz="1800" dirty="0">
                <a:solidFill>
                  <a:schemeClr val="bg2"/>
                </a:solidFill>
              </a:rPr>
              <a:t>ANALYTICS</a:t>
            </a:r>
          </a:p>
        </p:txBody>
      </p:sp>
      <p:sp>
        <p:nvSpPr>
          <p:cNvPr id="19" name="TextBox 18"/>
          <p:cNvSpPr txBox="1"/>
          <p:nvPr/>
        </p:nvSpPr>
        <p:spPr>
          <a:xfrm>
            <a:off x="8031764" y="2099451"/>
            <a:ext cx="851195" cy="276999"/>
          </a:xfrm>
          <a:prstGeom prst="rect">
            <a:avLst/>
          </a:prstGeom>
          <a:noFill/>
        </p:spPr>
        <p:txBody>
          <a:bodyPr wrap="none" lIns="0" tIns="0" rIns="0" bIns="0" rtlCol="0">
            <a:spAutoFit/>
          </a:bodyPr>
          <a:lstStyle/>
          <a:p>
            <a:r>
              <a:rPr lang="en-US" sz="1800" dirty="0">
                <a:solidFill>
                  <a:schemeClr val="bg2"/>
                </a:solidFill>
              </a:rPr>
              <a:t>UTILITIES</a:t>
            </a:r>
          </a:p>
        </p:txBody>
      </p:sp>
      <p:grpSp>
        <p:nvGrpSpPr>
          <p:cNvPr id="2" name="Group 1"/>
          <p:cNvGrpSpPr/>
          <p:nvPr/>
        </p:nvGrpSpPr>
        <p:grpSpPr>
          <a:xfrm>
            <a:off x="6658778" y="474785"/>
            <a:ext cx="791308" cy="5908431"/>
            <a:chOff x="6603023" y="474785"/>
            <a:chExt cx="791308" cy="5908431"/>
          </a:xfrm>
        </p:grpSpPr>
        <p:cxnSp>
          <p:nvCxnSpPr>
            <p:cNvPr id="8" name="Straight Connector 7"/>
            <p:cNvCxnSpPr/>
            <p:nvPr/>
          </p:nvCxnSpPr>
          <p:spPr>
            <a:xfrm>
              <a:off x="7394331" y="474785"/>
              <a:ext cx="0" cy="590843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603023" y="3489355"/>
              <a:ext cx="78251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808507" y="4463318"/>
            <a:ext cx="6623576" cy="369332"/>
          </a:xfrm>
          <a:prstGeom prst="rect">
            <a:avLst/>
          </a:prstGeom>
          <a:noFill/>
        </p:spPr>
        <p:txBody>
          <a:bodyPr wrap="square" lIns="0" tIns="0" rIns="0" bIns="0" rtlCol="0">
            <a:spAutoFit/>
          </a:bodyPr>
          <a:lstStyle/>
          <a:p>
            <a:r>
              <a:rPr lang="en-US" sz="2400" b="1" dirty="0">
                <a:solidFill>
                  <a:schemeClr val="bg1"/>
                </a:solidFill>
              </a:rPr>
              <a:t>PLATFORM + APPS + SUPPORTING SERVICES</a:t>
            </a:r>
          </a:p>
        </p:txBody>
      </p:sp>
      <p:sp>
        <p:nvSpPr>
          <p:cNvPr id="21" name="TextBox 20"/>
          <p:cNvSpPr txBox="1"/>
          <p:nvPr/>
        </p:nvSpPr>
        <p:spPr>
          <a:xfrm>
            <a:off x="7966926" y="3563117"/>
            <a:ext cx="2600071" cy="276999"/>
          </a:xfrm>
          <a:prstGeom prst="rect">
            <a:avLst/>
          </a:prstGeom>
          <a:noFill/>
        </p:spPr>
        <p:txBody>
          <a:bodyPr wrap="none" lIns="0" tIns="0" rIns="0" bIns="0" rtlCol="0">
            <a:spAutoFit/>
          </a:bodyPr>
          <a:lstStyle/>
          <a:p>
            <a:r>
              <a:rPr lang="en-US" sz="1800" dirty="0">
                <a:solidFill>
                  <a:schemeClr val="bg2"/>
                </a:solidFill>
              </a:rPr>
              <a:t>THINGWORX NAVIGATE</a:t>
            </a:r>
          </a:p>
        </p:txBody>
      </p:sp>
      <p:sp>
        <p:nvSpPr>
          <p:cNvPr id="24" name="TextBox 23"/>
          <p:cNvSpPr txBox="1"/>
          <p:nvPr/>
        </p:nvSpPr>
        <p:spPr>
          <a:xfrm>
            <a:off x="7966926" y="4586644"/>
            <a:ext cx="3148298" cy="276999"/>
          </a:xfrm>
          <a:prstGeom prst="rect">
            <a:avLst/>
          </a:prstGeom>
          <a:noFill/>
        </p:spPr>
        <p:txBody>
          <a:bodyPr wrap="none" lIns="0" tIns="0" rIns="0" bIns="0" rtlCol="0">
            <a:spAutoFit/>
          </a:bodyPr>
          <a:lstStyle/>
          <a:p>
            <a:r>
              <a:rPr lang="en-US" sz="1800" dirty="0">
                <a:solidFill>
                  <a:schemeClr val="bg2"/>
                </a:solidFill>
              </a:rPr>
              <a:t>THINGWORX ASSET ADVISOR</a:t>
            </a:r>
          </a:p>
        </p:txBody>
      </p:sp>
      <p:sp>
        <p:nvSpPr>
          <p:cNvPr id="25" name="TextBox 24"/>
          <p:cNvSpPr txBox="1"/>
          <p:nvPr/>
        </p:nvSpPr>
        <p:spPr>
          <a:xfrm>
            <a:off x="7966926" y="4223585"/>
            <a:ext cx="4033155" cy="276999"/>
          </a:xfrm>
          <a:prstGeom prst="rect">
            <a:avLst/>
          </a:prstGeom>
          <a:noFill/>
        </p:spPr>
        <p:txBody>
          <a:bodyPr wrap="none" lIns="0" tIns="0" rIns="0" bIns="0" rtlCol="0">
            <a:spAutoFit/>
          </a:bodyPr>
          <a:lstStyle/>
          <a:p>
            <a:r>
              <a:rPr lang="en-US" sz="1800" dirty="0">
                <a:solidFill>
                  <a:schemeClr val="bg2"/>
                </a:solidFill>
              </a:rPr>
              <a:t>THINGWORX PRODUCTION ADVISOR</a:t>
            </a:r>
          </a:p>
        </p:txBody>
      </p:sp>
      <p:sp>
        <p:nvSpPr>
          <p:cNvPr id="28" name="TextBox 27"/>
          <p:cNvSpPr txBox="1"/>
          <p:nvPr/>
        </p:nvSpPr>
        <p:spPr>
          <a:xfrm>
            <a:off x="7966926" y="3890420"/>
            <a:ext cx="3744615" cy="276999"/>
          </a:xfrm>
          <a:prstGeom prst="rect">
            <a:avLst/>
          </a:prstGeom>
          <a:noFill/>
        </p:spPr>
        <p:txBody>
          <a:bodyPr wrap="none" lIns="0" tIns="0" rIns="0" bIns="0" rtlCol="0">
            <a:spAutoFit/>
          </a:bodyPr>
          <a:lstStyle/>
          <a:p>
            <a:r>
              <a:rPr lang="en-US" sz="1800" dirty="0">
                <a:solidFill>
                  <a:schemeClr val="bg2"/>
                </a:solidFill>
              </a:rPr>
              <a:t>THINGWORX CONTROLS ADVISOR</a:t>
            </a:r>
          </a:p>
        </p:txBody>
      </p:sp>
    </p:spTree>
    <p:extLst>
      <p:ext uri="{BB962C8B-B14F-4D97-AF65-F5344CB8AC3E}">
        <p14:creationId xmlns:p14="http://schemas.microsoft.com/office/powerpoint/2010/main" val="655190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216074" y="143551"/>
            <a:ext cx="1905830" cy="7353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1" name="Picture 80"/>
          <p:cNvPicPr>
            <a:picLocks noChangeAspect="1"/>
          </p:cNvPicPr>
          <p:nvPr/>
        </p:nvPicPr>
        <p:blipFill rotWithShape="1">
          <a:blip r:embed="rId2"/>
          <a:srcRect t="3733"/>
          <a:stretch/>
        </p:blipFill>
        <p:spPr>
          <a:xfrm>
            <a:off x="3933615" y="184378"/>
            <a:ext cx="1264540" cy="846251"/>
          </a:xfrm>
          <a:prstGeom prst="rect">
            <a:avLst/>
          </a:prstGeom>
        </p:spPr>
      </p:pic>
      <p:pic>
        <p:nvPicPr>
          <p:cNvPr id="71" name="Picture 70"/>
          <p:cNvPicPr>
            <a:picLocks noChangeAspect="1"/>
          </p:cNvPicPr>
          <p:nvPr/>
        </p:nvPicPr>
        <p:blipFill>
          <a:blip r:embed="rId3"/>
          <a:stretch>
            <a:fillRect/>
          </a:stretch>
        </p:blipFill>
        <p:spPr>
          <a:xfrm>
            <a:off x="5063375" y="1530952"/>
            <a:ext cx="1262563" cy="517975"/>
          </a:xfrm>
          <a:prstGeom prst="rect">
            <a:avLst/>
          </a:prstGeom>
        </p:spPr>
      </p:pic>
      <p:pic>
        <p:nvPicPr>
          <p:cNvPr id="38" name="Picture 37"/>
          <p:cNvPicPr>
            <a:picLocks noChangeAspect="1"/>
          </p:cNvPicPr>
          <p:nvPr/>
        </p:nvPicPr>
        <p:blipFill>
          <a:blip r:embed="rId4"/>
          <a:stretch>
            <a:fillRect/>
          </a:stretch>
        </p:blipFill>
        <p:spPr>
          <a:xfrm>
            <a:off x="4065422" y="2926522"/>
            <a:ext cx="986656" cy="452217"/>
          </a:xfrm>
          <a:prstGeom prst="rect">
            <a:avLst/>
          </a:prstGeom>
        </p:spPr>
      </p:pic>
      <p:pic>
        <p:nvPicPr>
          <p:cNvPr id="60" name="Picture 59"/>
          <p:cNvPicPr>
            <a:picLocks noChangeAspect="1"/>
          </p:cNvPicPr>
          <p:nvPr/>
        </p:nvPicPr>
        <p:blipFill>
          <a:blip r:embed="rId5"/>
          <a:stretch>
            <a:fillRect/>
          </a:stretch>
        </p:blipFill>
        <p:spPr>
          <a:xfrm>
            <a:off x="4909234" y="3621370"/>
            <a:ext cx="1225311" cy="710265"/>
          </a:xfrm>
          <a:prstGeom prst="rect">
            <a:avLst/>
          </a:prstGeom>
        </p:spPr>
      </p:pic>
      <p:pic>
        <p:nvPicPr>
          <p:cNvPr id="52" name="Picture 51"/>
          <p:cNvPicPr>
            <a:picLocks noChangeAspect="1"/>
          </p:cNvPicPr>
          <p:nvPr/>
        </p:nvPicPr>
        <p:blipFill>
          <a:blip r:embed="rId6"/>
          <a:stretch>
            <a:fillRect/>
          </a:stretch>
        </p:blipFill>
        <p:spPr>
          <a:xfrm>
            <a:off x="8446171" y="5268309"/>
            <a:ext cx="933693" cy="746954"/>
          </a:xfrm>
          <a:prstGeom prst="rect">
            <a:avLst/>
          </a:prstGeom>
        </p:spPr>
      </p:pic>
      <p:pic>
        <p:nvPicPr>
          <p:cNvPr id="77" name="Picture 76"/>
          <p:cNvPicPr>
            <a:picLocks noChangeAspect="1"/>
          </p:cNvPicPr>
          <p:nvPr/>
        </p:nvPicPr>
        <p:blipFill>
          <a:blip r:embed="rId7"/>
          <a:stretch>
            <a:fillRect/>
          </a:stretch>
        </p:blipFill>
        <p:spPr>
          <a:xfrm>
            <a:off x="7159890" y="1064807"/>
            <a:ext cx="921299" cy="921299"/>
          </a:xfrm>
          <a:prstGeom prst="rect">
            <a:avLst/>
          </a:prstGeom>
        </p:spPr>
      </p:pic>
      <p:pic>
        <p:nvPicPr>
          <p:cNvPr id="48" name="Picture 47"/>
          <p:cNvPicPr>
            <a:picLocks noChangeAspect="1"/>
          </p:cNvPicPr>
          <p:nvPr/>
        </p:nvPicPr>
        <p:blipFill>
          <a:blip r:embed="rId8"/>
          <a:stretch>
            <a:fillRect/>
          </a:stretch>
        </p:blipFill>
        <p:spPr>
          <a:xfrm>
            <a:off x="8523503" y="2282021"/>
            <a:ext cx="1418847" cy="797212"/>
          </a:xfrm>
          <a:prstGeom prst="rect">
            <a:avLst/>
          </a:prstGeom>
        </p:spPr>
      </p:pic>
      <p:pic>
        <p:nvPicPr>
          <p:cNvPr id="73" name="Picture 72"/>
          <p:cNvPicPr>
            <a:picLocks noChangeAspect="1"/>
          </p:cNvPicPr>
          <p:nvPr/>
        </p:nvPicPr>
        <p:blipFill>
          <a:blip r:embed="rId9"/>
          <a:stretch>
            <a:fillRect/>
          </a:stretch>
        </p:blipFill>
        <p:spPr>
          <a:xfrm>
            <a:off x="10981409" y="1037108"/>
            <a:ext cx="1207547" cy="904496"/>
          </a:xfrm>
          <a:prstGeom prst="rect">
            <a:avLst/>
          </a:prstGeom>
        </p:spPr>
      </p:pic>
      <p:sp>
        <p:nvSpPr>
          <p:cNvPr id="5" name="Content Placeholder 4"/>
          <p:cNvSpPr>
            <a:spLocks noGrp="1"/>
          </p:cNvSpPr>
          <p:nvPr>
            <p:ph sz="half" idx="2"/>
          </p:nvPr>
        </p:nvSpPr>
        <p:spPr>
          <a:xfrm>
            <a:off x="237216" y="1635189"/>
            <a:ext cx="3845868" cy="3892422"/>
          </a:xfrm>
        </p:spPr>
        <p:txBody>
          <a:bodyPr/>
          <a:lstStyle/>
          <a:p>
            <a:pPr marL="0" indent="0" algn="ctr">
              <a:buNone/>
            </a:pPr>
            <a:r>
              <a:rPr lang="en-US" sz="9600" dirty="0">
                <a:solidFill>
                  <a:schemeClr val="accent1"/>
                </a:solidFill>
              </a:rPr>
              <a:t>2,000+</a:t>
            </a:r>
          </a:p>
          <a:p>
            <a:pPr marL="0" indent="0" algn="ctr">
              <a:buNone/>
            </a:pPr>
            <a:r>
              <a:rPr lang="en-US" sz="3200" dirty="0"/>
              <a:t>Participating Companies</a:t>
            </a:r>
          </a:p>
        </p:txBody>
      </p:sp>
      <p:sp>
        <p:nvSpPr>
          <p:cNvPr id="4" name="Title 3"/>
          <p:cNvSpPr>
            <a:spLocks noGrp="1"/>
          </p:cNvSpPr>
          <p:nvPr>
            <p:ph type="title"/>
          </p:nvPr>
        </p:nvSpPr>
        <p:spPr>
          <a:xfrm>
            <a:off x="329116" y="303798"/>
            <a:ext cx="3745960" cy="799302"/>
          </a:xfrm>
        </p:spPr>
        <p:txBody>
          <a:bodyPr>
            <a:normAutofit fontScale="90000"/>
          </a:bodyPr>
          <a:lstStyle/>
          <a:p>
            <a:r>
              <a:rPr lang="en-US" dirty="0" err="1"/>
              <a:t>ThingWorx</a:t>
            </a:r>
            <a:r>
              <a:rPr lang="en-US" dirty="0"/>
              <a:t> </a:t>
            </a:r>
            <a:r>
              <a:rPr lang="en-US" dirty="0" smtClean="0"/>
              <a:t>STUDIO CUSTOMER Program</a:t>
            </a:r>
            <a:endParaRPr lang="en-US" dirty="0"/>
          </a:p>
        </p:txBody>
      </p:sp>
      <p:sp>
        <p:nvSpPr>
          <p:cNvPr id="8" name="Title 3"/>
          <p:cNvSpPr txBox="1">
            <a:spLocks/>
          </p:cNvSpPr>
          <p:nvPr/>
        </p:nvSpPr>
        <p:spPr>
          <a:xfrm>
            <a:off x="474707" y="5660545"/>
            <a:ext cx="3590715" cy="344710"/>
          </a:xfrm>
          <a:prstGeom prst="rect">
            <a:avLst/>
          </a:prstGeom>
        </p:spPr>
        <p:txBody>
          <a:bodyPr vert="horz" lIns="0" tIns="0" rIns="0" bIns="0" rtlCol="0" anchor="ctr" anchorCtr="0">
            <a:normAutofit/>
          </a:bodyPr>
          <a:lstStyle>
            <a:lvl1pPr algn="l" defTabSz="1086775" rtl="0" eaLnBrk="1" latinLnBrk="0" hangingPunct="1">
              <a:lnSpc>
                <a:spcPct val="80000"/>
              </a:lnSpc>
              <a:spcBef>
                <a:spcPct val="0"/>
              </a:spcBef>
              <a:buNone/>
              <a:defRPr sz="2800" b="0" kern="1200" cap="all" baseline="0">
                <a:solidFill>
                  <a:schemeClr val="bg2"/>
                </a:solidFill>
                <a:latin typeface="+mj-lt"/>
                <a:ea typeface="+mj-ea"/>
                <a:cs typeface="+mj-cs"/>
              </a:defRPr>
            </a:lvl1pPr>
          </a:lstStyle>
          <a:p>
            <a:pPr algn="ctr"/>
            <a:r>
              <a:rPr lang="en-US" sz="2000" dirty="0"/>
              <a:t>STUDIO.ThingWorx.com</a:t>
            </a:r>
          </a:p>
        </p:txBody>
      </p:sp>
      <p:pic>
        <p:nvPicPr>
          <p:cNvPr id="11" name="Picture 12" descr="http://i.forbesimg.com/media/lists/companies/john-deere_416x416.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414771" y="1521584"/>
            <a:ext cx="939228" cy="93922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http://www.reconditionedforklifts.com/content/images/FGM_raymond_logo_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36508" y="4948985"/>
            <a:ext cx="1613824" cy="4034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https://upload.wikimedia.org/wikipedia/commons/thumb/3/32/Sandia_National_Laboratories_logo.svg/800px-Sandia_National_Laboratories_logo.svg.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316517" y="4857145"/>
            <a:ext cx="1063295" cy="42531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8" descr="https://upload.wikimedia.org/wikipedia/en/thumb/d/dd/Schneider_Electric.svg/1024px-Schneider_Electric.svg.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694657" y="4852429"/>
            <a:ext cx="1190426" cy="35922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0" descr="http://cdn.wetfeet.com/upload/TCS%20logo.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83605" y="482379"/>
            <a:ext cx="2112925" cy="70994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2" descr="http://logok.org/wp-content/uploads/2014/03/Accenture-red-arrow-logo.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133499" y="986142"/>
            <a:ext cx="1372534" cy="10294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6" descr="https://upload.wikimedia.org/wikipedia/en/c/c7/Toro_Logo.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1358056" y="4034890"/>
            <a:ext cx="708156" cy="46581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8" descr="https://upload.wikimedia.org/wikipedia/en/thumb/5/54/Lufthansa_Logo.svg/1024px-Lufthansa_Logo.svg.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168579" y="4393215"/>
            <a:ext cx="1736227" cy="3798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0" descr="https://upload.wikimedia.org/wikipedia/commons/thumb/d/d0/Caterpillar_logo.svg/1280px-Caterpillar_logo.svg.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968327" y="2034166"/>
            <a:ext cx="1802918" cy="32255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19"/>
          <a:stretch>
            <a:fillRect/>
          </a:stretch>
        </p:blipFill>
        <p:spPr>
          <a:xfrm>
            <a:off x="4210839" y="2200220"/>
            <a:ext cx="747391" cy="747391"/>
          </a:xfrm>
          <a:prstGeom prst="rect">
            <a:avLst/>
          </a:prstGeom>
        </p:spPr>
      </p:pic>
      <p:pic>
        <p:nvPicPr>
          <p:cNvPr id="22" name="Picture 21"/>
          <p:cNvPicPr>
            <a:picLocks noChangeAspect="1"/>
          </p:cNvPicPr>
          <p:nvPr/>
        </p:nvPicPr>
        <p:blipFill>
          <a:blip r:embed="rId20"/>
          <a:stretch>
            <a:fillRect/>
          </a:stretch>
        </p:blipFill>
        <p:spPr>
          <a:xfrm>
            <a:off x="9602249" y="1210399"/>
            <a:ext cx="1371600" cy="409575"/>
          </a:xfrm>
          <a:prstGeom prst="rect">
            <a:avLst/>
          </a:prstGeom>
        </p:spPr>
      </p:pic>
      <p:pic>
        <p:nvPicPr>
          <p:cNvPr id="23" name="Picture 22"/>
          <p:cNvPicPr>
            <a:picLocks noChangeAspect="1"/>
          </p:cNvPicPr>
          <p:nvPr/>
        </p:nvPicPr>
        <p:blipFill>
          <a:blip r:embed="rId21"/>
          <a:stretch>
            <a:fillRect/>
          </a:stretch>
        </p:blipFill>
        <p:spPr>
          <a:xfrm>
            <a:off x="8268872" y="4018764"/>
            <a:ext cx="1600200" cy="331749"/>
          </a:xfrm>
          <a:prstGeom prst="rect">
            <a:avLst/>
          </a:prstGeom>
        </p:spPr>
      </p:pic>
      <p:pic>
        <p:nvPicPr>
          <p:cNvPr id="24" name="Picture 23"/>
          <p:cNvPicPr>
            <a:picLocks noChangeAspect="1"/>
          </p:cNvPicPr>
          <p:nvPr/>
        </p:nvPicPr>
        <p:blipFill>
          <a:blip r:embed="rId22"/>
          <a:stretch>
            <a:fillRect/>
          </a:stretch>
        </p:blipFill>
        <p:spPr>
          <a:xfrm>
            <a:off x="8653694" y="5943606"/>
            <a:ext cx="1853451" cy="541208"/>
          </a:xfrm>
          <a:prstGeom prst="rect">
            <a:avLst/>
          </a:prstGeom>
        </p:spPr>
      </p:pic>
      <p:pic>
        <p:nvPicPr>
          <p:cNvPr id="25" name="Picture 24"/>
          <p:cNvPicPr>
            <a:picLocks noChangeAspect="1"/>
          </p:cNvPicPr>
          <p:nvPr/>
        </p:nvPicPr>
        <p:blipFill>
          <a:blip r:embed="rId23"/>
          <a:stretch>
            <a:fillRect/>
          </a:stretch>
        </p:blipFill>
        <p:spPr>
          <a:xfrm>
            <a:off x="8028694" y="3526263"/>
            <a:ext cx="1041500" cy="399913"/>
          </a:xfrm>
          <a:prstGeom prst="rect">
            <a:avLst/>
          </a:prstGeom>
        </p:spPr>
      </p:pic>
      <p:pic>
        <p:nvPicPr>
          <p:cNvPr id="26" name="Picture 25"/>
          <p:cNvPicPr>
            <a:picLocks noChangeAspect="1"/>
          </p:cNvPicPr>
          <p:nvPr/>
        </p:nvPicPr>
        <p:blipFill>
          <a:blip r:embed="rId24"/>
          <a:stretch>
            <a:fillRect/>
          </a:stretch>
        </p:blipFill>
        <p:spPr>
          <a:xfrm>
            <a:off x="4300037" y="4156319"/>
            <a:ext cx="823321" cy="616696"/>
          </a:xfrm>
          <a:prstGeom prst="rect">
            <a:avLst/>
          </a:prstGeom>
        </p:spPr>
      </p:pic>
      <p:pic>
        <p:nvPicPr>
          <p:cNvPr id="28" name="Picture 27"/>
          <p:cNvPicPr>
            <a:picLocks noChangeAspect="1"/>
          </p:cNvPicPr>
          <p:nvPr/>
        </p:nvPicPr>
        <p:blipFill>
          <a:blip r:embed="rId25"/>
          <a:stretch>
            <a:fillRect/>
          </a:stretch>
        </p:blipFill>
        <p:spPr>
          <a:xfrm>
            <a:off x="4943388" y="2827671"/>
            <a:ext cx="1272023" cy="900421"/>
          </a:xfrm>
          <a:prstGeom prst="rect">
            <a:avLst/>
          </a:prstGeom>
        </p:spPr>
      </p:pic>
      <p:pic>
        <p:nvPicPr>
          <p:cNvPr id="29" name="Picture 28"/>
          <p:cNvPicPr>
            <a:picLocks noChangeAspect="1"/>
          </p:cNvPicPr>
          <p:nvPr/>
        </p:nvPicPr>
        <p:blipFill>
          <a:blip r:embed="rId26"/>
          <a:stretch>
            <a:fillRect/>
          </a:stretch>
        </p:blipFill>
        <p:spPr>
          <a:xfrm>
            <a:off x="4082458" y="1070702"/>
            <a:ext cx="1015753" cy="888784"/>
          </a:xfrm>
          <a:prstGeom prst="rect">
            <a:avLst/>
          </a:prstGeom>
        </p:spPr>
      </p:pic>
      <p:pic>
        <p:nvPicPr>
          <p:cNvPr id="31" name="Picture 30"/>
          <p:cNvPicPr>
            <a:picLocks noChangeAspect="1"/>
          </p:cNvPicPr>
          <p:nvPr/>
        </p:nvPicPr>
        <p:blipFill>
          <a:blip r:embed="rId27"/>
          <a:stretch>
            <a:fillRect/>
          </a:stretch>
        </p:blipFill>
        <p:spPr>
          <a:xfrm>
            <a:off x="10432138" y="5066595"/>
            <a:ext cx="1722326" cy="307558"/>
          </a:xfrm>
          <a:prstGeom prst="rect">
            <a:avLst/>
          </a:prstGeom>
        </p:spPr>
      </p:pic>
      <p:pic>
        <p:nvPicPr>
          <p:cNvPr id="32" name="Picture 31"/>
          <p:cNvPicPr>
            <a:picLocks noChangeAspect="1"/>
          </p:cNvPicPr>
          <p:nvPr/>
        </p:nvPicPr>
        <p:blipFill rotWithShape="1">
          <a:blip r:embed="rId28"/>
          <a:srcRect r="15908"/>
          <a:stretch/>
        </p:blipFill>
        <p:spPr>
          <a:xfrm>
            <a:off x="11288315" y="2255308"/>
            <a:ext cx="903686" cy="1201372"/>
          </a:xfrm>
          <a:prstGeom prst="rect">
            <a:avLst/>
          </a:prstGeom>
        </p:spPr>
      </p:pic>
      <p:pic>
        <p:nvPicPr>
          <p:cNvPr id="34" name="Picture 33"/>
          <p:cNvPicPr>
            <a:picLocks noChangeAspect="1"/>
          </p:cNvPicPr>
          <p:nvPr/>
        </p:nvPicPr>
        <p:blipFill>
          <a:blip r:embed="rId29"/>
          <a:stretch>
            <a:fillRect/>
          </a:stretch>
        </p:blipFill>
        <p:spPr>
          <a:xfrm>
            <a:off x="5684622" y="3447255"/>
            <a:ext cx="1395413" cy="462746"/>
          </a:xfrm>
          <a:prstGeom prst="rect">
            <a:avLst/>
          </a:prstGeom>
        </p:spPr>
      </p:pic>
      <p:pic>
        <p:nvPicPr>
          <p:cNvPr id="35" name="Picture 34"/>
          <p:cNvPicPr>
            <a:picLocks noChangeAspect="1"/>
          </p:cNvPicPr>
          <p:nvPr/>
        </p:nvPicPr>
        <p:blipFill>
          <a:blip r:embed="rId30"/>
          <a:stretch>
            <a:fillRect/>
          </a:stretch>
        </p:blipFill>
        <p:spPr>
          <a:xfrm>
            <a:off x="8806549" y="2920069"/>
            <a:ext cx="1559525" cy="536611"/>
          </a:xfrm>
          <a:prstGeom prst="rect">
            <a:avLst/>
          </a:prstGeom>
        </p:spPr>
      </p:pic>
      <p:pic>
        <p:nvPicPr>
          <p:cNvPr id="36" name="Picture 35"/>
          <p:cNvPicPr>
            <a:picLocks noChangeAspect="1"/>
          </p:cNvPicPr>
          <p:nvPr/>
        </p:nvPicPr>
        <p:blipFill>
          <a:blip r:embed="rId31"/>
          <a:stretch>
            <a:fillRect/>
          </a:stretch>
        </p:blipFill>
        <p:spPr>
          <a:xfrm>
            <a:off x="5135659" y="2463098"/>
            <a:ext cx="1762789" cy="539718"/>
          </a:xfrm>
          <a:prstGeom prst="rect">
            <a:avLst/>
          </a:prstGeom>
        </p:spPr>
      </p:pic>
      <p:pic>
        <p:nvPicPr>
          <p:cNvPr id="37" name="Picture 36"/>
          <p:cNvPicPr>
            <a:picLocks noChangeAspect="1"/>
          </p:cNvPicPr>
          <p:nvPr/>
        </p:nvPicPr>
        <p:blipFill>
          <a:blip r:embed="rId32"/>
          <a:stretch>
            <a:fillRect/>
          </a:stretch>
        </p:blipFill>
        <p:spPr>
          <a:xfrm>
            <a:off x="5102223" y="6114143"/>
            <a:ext cx="1518841" cy="283446"/>
          </a:xfrm>
          <a:prstGeom prst="rect">
            <a:avLst/>
          </a:prstGeom>
        </p:spPr>
      </p:pic>
      <p:pic>
        <p:nvPicPr>
          <p:cNvPr id="39" name="Picture 38"/>
          <p:cNvPicPr>
            <a:picLocks noChangeAspect="1"/>
          </p:cNvPicPr>
          <p:nvPr/>
        </p:nvPicPr>
        <p:blipFill>
          <a:blip r:embed="rId33"/>
          <a:stretch>
            <a:fillRect/>
          </a:stretch>
        </p:blipFill>
        <p:spPr>
          <a:xfrm>
            <a:off x="7053521" y="5457709"/>
            <a:ext cx="1407546" cy="656434"/>
          </a:xfrm>
          <a:prstGeom prst="rect">
            <a:avLst/>
          </a:prstGeom>
        </p:spPr>
      </p:pic>
      <p:pic>
        <p:nvPicPr>
          <p:cNvPr id="42" name="Picture 41"/>
          <p:cNvPicPr>
            <a:picLocks noChangeAspect="1"/>
          </p:cNvPicPr>
          <p:nvPr/>
        </p:nvPicPr>
        <p:blipFill>
          <a:blip r:embed="rId34"/>
          <a:stretch>
            <a:fillRect/>
          </a:stretch>
        </p:blipFill>
        <p:spPr>
          <a:xfrm>
            <a:off x="7012834" y="4248567"/>
            <a:ext cx="1357200" cy="491212"/>
          </a:xfrm>
          <a:prstGeom prst="rect">
            <a:avLst/>
          </a:prstGeom>
        </p:spPr>
      </p:pic>
      <p:pic>
        <p:nvPicPr>
          <p:cNvPr id="43" name="Picture 42"/>
          <p:cNvPicPr>
            <a:picLocks noChangeAspect="1"/>
          </p:cNvPicPr>
          <p:nvPr/>
        </p:nvPicPr>
        <p:blipFill>
          <a:blip r:embed="rId35"/>
          <a:stretch>
            <a:fillRect/>
          </a:stretch>
        </p:blipFill>
        <p:spPr>
          <a:xfrm>
            <a:off x="5453111" y="5733874"/>
            <a:ext cx="1615154" cy="314146"/>
          </a:xfrm>
          <a:prstGeom prst="rect">
            <a:avLst/>
          </a:prstGeom>
        </p:spPr>
      </p:pic>
      <p:pic>
        <p:nvPicPr>
          <p:cNvPr id="44" name="Picture 43"/>
          <p:cNvPicPr>
            <a:picLocks noChangeAspect="1"/>
          </p:cNvPicPr>
          <p:nvPr/>
        </p:nvPicPr>
        <p:blipFill>
          <a:blip r:embed="rId36"/>
          <a:stretch>
            <a:fillRect/>
          </a:stretch>
        </p:blipFill>
        <p:spPr>
          <a:xfrm>
            <a:off x="9214337" y="1818489"/>
            <a:ext cx="1284702" cy="642351"/>
          </a:xfrm>
          <a:prstGeom prst="rect">
            <a:avLst/>
          </a:prstGeom>
        </p:spPr>
      </p:pic>
      <p:pic>
        <p:nvPicPr>
          <p:cNvPr id="45" name="Picture 44"/>
          <p:cNvPicPr>
            <a:picLocks noChangeAspect="1"/>
          </p:cNvPicPr>
          <p:nvPr/>
        </p:nvPicPr>
        <p:blipFill>
          <a:blip r:embed="rId37"/>
          <a:stretch>
            <a:fillRect/>
          </a:stretch>
        </p:blipFill>
        <p:spPr>
          <a:xfrm>
            <a:off x="10047264" y="3771262"/>
            <a:ext cx="1136072" cy="231337"/>
          </a:xfrm>
          <a:prstGeom prst="rect">
            <a:avLst/>
          </a:prstGeom>
        </p:spPr>
      </p:pic>
      <p:pic>
        <p:nvPicPr>
          <p:cNvPr id="46" name="Picture 45"/>
          <p:cNvPicPr>
            <a:picLocks noChangeAspect="1"/>
          </p:cNvPicPr>
          <p:nvPr/>
        </p:nvPicPr>
        <p:blipFill>
          <a:blip r:embed="rId38"/>
          <a:stretch>
            <a:fillRect/>
          </a:stretch>
        </p:blipFill>
        <p:spPr>
          <a:xfrm>
            <a:off x="4363187" y="5870794"/>
            <a:ext cx="566974" cy="564454"/>
          </a:xfrm>
          <a:prstGeom prst="rect">
            <a:avLst/>
          </a:prstGeom>
        </p:spPr>
      </p:pic>
      <p:pic>
        <p:nvPicPr>
          <p:cNvPr id="47" name="Picture 46"/>
          <p:cNvPicPr>
            <a:picLocks noChangeAspect="1"/>
          </p:cNvPicPr>
          <p:nvPr/>
        </p:nvPicPr>
        <p:blipFill>
          <a:blip r:embed="rId39"/>
          <a:stretch>
            <a:fillRect/>
          </a:stretch>
        </p:blipFill>
        <p:spPr>
          <a:xfrm>
            <a:off x="8797964" y="4990602"/>
            <a:ext cx="1213564" cy="369734"/>
          </a:xfrm>
          <a:prstGeom prst="rect">
            <a:avLst/>
          </a:prstGeom>
        </p:spPr>
      </p:pic>
      <p:pic>
        <p:nvPicPr>
          <p:cNvPr id="49" name="Picture 48"/>
          <p:cNvPicPr>
            <a:picLocks noChangeAspect="1"/>
          </p:cNvPicPr>
          <p:nvPr/>
        </p:nvPicPr>
        <p:blipFill>
          <a:blip r:embed="rId40"/>
          <a:stretch>
            <a:fillRect/>
          </a:stretch>
        </p:blipFill>
        <p:spPr>
          <a:xfrm>
            <a:off x="9456170" y="5395059"/>
            <a:ext cx="899662" cy="650892"/>
          </a:xfrm>
          <a:prstGeom prst="rect">
            <a:avLst/>
          </a:prstGeom>
        </p:spPr>
      </p:pic>
      <p:pic>
        <p:nvPicPr>
          <p:cNvPr id="54" name="Picture 53"/>
          <p:cNvPicPr>
            <a:picLocks noChangeAspect="1"/>
          </p:cNvPicPr>
          <p:nvPr/>
        </p:nvPicPr>
        <p:blipFill>
          <a:blip r:embed="rId41"/>
          <a:stretch>
            <a:fillRect/>
          </a:stretch>
        </p:blipFill>
        <p:spPr>
          <a:xfrm>
            <a:off x="8179329" y="2796211"/>
            <a:ext cx="409054" cy="650104"/>
          </a:xfrm>
          <a:prstGeom prst="rect">
            <a:avLst/>
          </a:prstGeom>
        </p:spPr>
      </p:pic>
      <p:pic>
        <p:nvPicPr>
          <p:cNvPr id="55" name="Picture 54"/>
          <p:cNvPicPr>
            <a:picLocks noChangeAspect="1"/>
          </p:cNvPicPr>
          <p:nvPr/>
        </p:nvPicPr>
        <p:blipFill>
          <a:blip r:embed="rId42"/>
          <a:stretch>
            <a:fillRect/>
          </a:stretch>
        </p:blipFill>
        <p:spPr>
          <a:xfrm>
            <a:off x="10183168" y="3428610"/>
            <a:ext cx="921607" cy="193726"/>
          </a:xfrm>
          <a:prstGeom prst="rect">
            <a:avLst/>
          </a:prstGeom>
        </p:spPr>
      </p:pic>
      <p:pic>
        <p:nvPicPr>
          <p:cNvPr id="56" name="Picture 55"/>
          <p:cNvPicPr>
            <a:picLocks noChangeAspect="1"/>
          </p:cNvPicPr>
          <p:nvPr/>
        </p:nvPicPr>
        <p:blipFill>
          <a:blip r:embed="rId43"/>
          <a:stretch>
            <a:fillRect/>
          </a:stretch>
        </p:blipFill>
        <p:spPr>
          <a:xfrm>
            <a:off x="6056358" y="4025139"/>
            <a:ext cx="1809750" cy="314325"/>
          </a:xfrm>
          <a:prstGeom prst="rect">
            <a:avLst/>
          </a:prstGeom>
        </p:spPr>
      </p:pic>
      <p:pic>
        <p:nvPicPr>
          <p:cNvPr id="57" name="Picture 56"/>
          <p:cNvPicPr>
            <a:picLocks noChangeAspect="1"/>
          </p:cNvPicPr>
          <p:nvPr/>
        </p:nvPicPr>
        <p:blipFill>
          <a:blip r:embed="rId44"/>
          <a:stretch>
            <a:fillRect/>
          </a:stretch>
        </p:blipFill>
        <p:spPr>
          <a:xfrm>
            <a:off x="6209211" y="1008659"/>
            <a:ext cx="903489" cy="714220"/>
          </a:xfrm>
          <a:prstGeom prst="rect">
            <a:avLst/>
          </a:prstGeom>
        </p:spPr>
      </p:pic>
      <p:pic>
        <p:nvPicPr>
          <p:cNvPr id="58" name="Picture 57"/>
          <p:cNvPicPr>
            <a:picLocks noChangeAspect="1"/>
          </p:cNvPicPr>
          <p:nvPr/>
        </p:nvPicPr>
        <p:blipFill>
          <a:blip r:embed="rId45"/>
          <a:stretch>
            <a:fillRect/>
          </a:stretch>
        </p:blipFill>
        <p:spPr>
          <a:xfrm>
            <a:off x="9232926" y="3415765"/>
            <a:ext cx="670361" cy="513653"/>
          </a:xfrm>
          <a:prstGeom prst="rect">
            <a:avLst/>
          </a:prstGeom>
        </p:spPr>
      </p:pic>
      <p:pic>
        <p:nvPicPr>
          <p:cNvPr id="59" name="Picture 58"/>
          <p:cNvPicPr>
            <a:picLocks noChangeAspect="1"/>
          </p:cNvPicPr>
          <p:nvPr/>
        </p:nvPicPr>
        <p:blipFill>
          <a:blip r:embed="rId46"/>
          <a:stretch>
            <a:fillRect/>
          </a:stretch>
        </p:blipFill>
        <p:spPr>
          <a:xfrm>
            <a:off x="7781000" y="859959"/>
            <a:ext cx="689878" cy="453277"/>
          </a:xfrm>
          <a:prstGeom prst="rect">
            <a:avLst/>
          </a:prstGeom>
        </p:spPr>
      </p:pic>
      <p:pic>
        <p:nvPicPr>
          <p:cNvPr id="61" name="Picture 60"/>
          <p:cNvPicPr>
            <a:picLocks noChangeAspect="1"/>
          </p:cNvPicPr>
          <p:nvPr/>
        </p:nvPicPr>
        <p:blipFill>
          <a:blip r:embed="rId47"/>
          <a:stretch>
            <a:fillRect/>
          </a:stretch>
        </p:blipFill>
        <p:spPr>
          <a:xfrm>
            <a:off x="6195822" y="2927953"/>
            <a:ext cx="920207" cy="552124"/>
          </a:xfrm>
          <a:prstGeom prst="rect">
            <a:avLst/>
          </a:prstGeom>
        </p:spPr>
      </p:pic>
      <p:pic>
        <p:nvPicPr>
          <p:cNvPr id="62" name="Picture 61"/>
          <p:cNvPicPr>
            <a:picLocks noChangeAspect="1"/>
          </p:cNvPicPr>
          <p:nvPr/>
        </p:nvPicPr>
        <p:blipFill>
          <a:blip r:embed="rId48"/>
          <a:stretch>
            <a:fillRect/>
          </a:stretch>
        </p:blipFill>
        <p:spPr>
          <a:xfrm>
            <a:off x="7112347" y="2846067"/>
            <a:ext cx="900859" cy="510125"/>
          </a:xfrm>
          <a:prstGeom prst="rect">
            <a:avLst/>
          </a:prstGeom>
        </p:spPr>
      </p:pic>
      <p:pic>
        <p:nvPicPr>
          <p:cNvPr id="63" name="Picture 62"/>
          <p:cNvPicPr>
            <a:picLocks noChangeAspect="1"/>
          </p:cNvPicPr>
          <p:nvPr/>
        </p:nvPicPr>
        <p:blipFill>
          <a:blip r:embed="rId49"/>
          <a:stretch>
            <a:fillRect/>
          </a:stretch>
        </p:blipFill>
        <p:spPr>
          <a:xfrm>
            <a:off x="7101166" y="2499103"/>
            <a:ext cx="1443497" cy="254099"/>
          </a:xfrm>
          <a:prstGeom prst="rect">
            <a:avLst/>
          </a:prstGeom>
        </p:spPr>
      </p:pic>
      <p:pic>
        <p:nvPicPr>
          <p:cNvPr id="64" name="Picture 63"/>
          <p:cNvPicPr>
            <a:picLocks noChangeAspect="1"/>
          </p:cNvPicPr>
          <p:nvPr/>
        </p:nvPicPr>
        <p:blipFill>
          <a:blip r:embed="rId50"/>
          <a:stretch>
            <a:fillRect/>
          </a:stretch>
        </p:blipFill>
        <p:spPr>
          <a:xfrm>
            <a:off x="10485810" y="3128346"/>
            <a:ext cx="1636094" cy="151339"/>
          </a:xfrm>
          <a:prstGeom prst="rect">
            <a:avLst/>
          </a:prstGeom>
        </p:spPr>
      </p:pic>
      <p:pic>
        <p:nvPicPr>
          <p:cNvPr id="65" name="Picture 64"/>
          <p:cNvPicPr>
            <a:picLocks noChangeAspect="1"/>
          </p:cNvPicPr>
          <p:nvPr/>
        </p:nvPicPr>
        <p:blipFill>
          <a:blip r:embed="rId51"/>
          <a:stretch>
            <a:fillRect/>
          </a:stretch>
        </p:blipFill>
        <p:spPr>
          <a:xfrm>
            <a:off x="7152024" y="3405963"/>
            <a:ext cx="780554" cy="643957"/>
          </a:xfrm>
          <a:prstGeom prst="rect">
            <a:avLst/>
          </a:prstGeom>
        </p:spPr>
      </p:pic>
      <p:pic>
        <p:nvPicPr>
          <p:cNvPr id="66" name="Picture 65"/>
          <p:cNvPicPr>
            <a:picLocks noChangeAspect="1"/>
          </p:cNvPicPr>
          <p:nvPr/>
        </p:nvPicPr>
        <p:blipFill>
          <a:blip r:embed="rId52"/>
          <a:stretch>
            <a:fillRect/>
          </a:stretch>
        </p:blipFill>
        <p:spPr>
          <a:xfrm>
            <a:off x="5387727" y="5215894"/>
            <a:ext cx="663025" cy="500396"/>
          </a:xfrm>
          <a:prstGeom prst="rect">
            <a:avLst/>
          </a:prstGeom>
        </p:spPr>
      </p:pic>
      <p:pic>
        <p:nvPicPr>
          <p:cNvPr id="67" name="Picture 66"/>
          <p:cNvPicPr>
            <a:picLocks noChangeAspect="1"/>
          </p:cNvPicPr>
          <p:nvPr/>
        </p:nvPicPr>
        <p:blipFill>
          <a:blip r:embed="rId53" cstate="print">
            <a:extLst>
              <a:ext uri="{28A0092B-C50C-407E-A947-70E740481C1C}">
                <a14:useLocalDpi xmlns:a14="http://schemas.microsoft.com/office/drawing/2010/main" val="0"/>
              </a:ext>
            </a:extLst>
          </a:blip>
          <a:stretch>
            <a:fillRect/>
          </a:stretch>
        </p:blipFill>
        <p:spPr>
          <a:xfrm>
            <a:off x="6969930" y="1884421"/>
            <a:ext cx="447419" cy="512295"/>
          </a:xfrm>
          <a:prstGeom prst="rect">
            <a:avLst/>
          </a:prstGeom>
          <a:ln>
            <a:noFill/>
          </a:ln>
        </p:spPr>
      </p:pic>
      <p:pic>
        <p:nvPicPr>
          <p:cNvPr id="69" name="Picture 68"/>
          <p:cNvPicPr>
            <a:picLocks noChangeAspect="1"/>
          </p:cNvPicPr>
          <p:nvPr/>
        </p:nvPicPr>
        <p:blipFill>
          <a:blip r:embed="rId54"/>
          <a:stretch>
            <a:fillRect/>
          </a:stretch>
        </p:blipFill>
        <p:spPr>
          <a:xfrm>
            <a:off x="8478062" y="4348212"/>
            <a:ext cx="825844" cy="412922"/>
          </a:xfrm>
          <a:prstGeom prst="rect">
            <a:avLst/>
          </a:prstGeom>
        </p:spPr>
      </p:pic>
      <p:pic>
        <p:nvPicPr>
          <p:cNvPr id="72" name="Picture 71"/>
          <p:cNvPicPr>
            <a:picLocks noChangeAspect="1"/>
          </p:cNvPicPr>
          <p:nvPr/>
        </p:nvPicPr>
        <p:blipFill>
          <a:blip r:embed="rId55"/>
          <a:stretch>
            <a:fillRect/>
          </a:stretch>
        </p:blipFill>
        <p:spPr>
          <a:xfrm>
            <a:off x="6743357" y="6084187"/>
            <a:ext cx="1834611" cy="371509"/>
          </a:xfrm>
          <a:prstGeom prst="rect">
            <a:avLst/>
          </a:prstGeom>
        </p:spPr>
      </p:pic>
      <p:pic>
        <p:nvPicPr>
          <p:cNvPr id="74" name="Picture 73"/>
          <p:cNvPicPr>
            <a:picLocks noChangeAspect="1"/>
          </p:cNvPicPr>
          <p:nvPr/>
        </p:nvPicPr>
        <p:blipFill>
          <a:blip r:embed="rId56"/>
          <a:stretch>
            <a:fillRect/>
          </a:stretch>
        </p:blipFill>
        <p:spPr>
          <a:xfrm>
            <a:off x="7585988" y="1924224"/>
            <a:ext cx="1666830" cy="305586"/>
          </a:xfrm>
          <a:prstGeom prst="rect">
            <a:avLst/>
          </a:prstGeom>
        </p:spPr>
      </p:pic>
      <p:pic>
        <p:nvPicPr>
          <p:cNvPr id="75" name="Picture 74"/>
          <p:cNvPicPr>
            <a:picLocks noChangeAspect="1"/>
          </p:cNvPicPr>
          <p:nvPr/>
        </p:nvPicPr>
        <p:blipFill>
          <a:blip r:embed="rId57"/>
          <a:stretch>
            <a:fillRect/>
          </a:stretch>
        </p:blipFill>
        <p:spPr>
          <a:xfrm>
            <a:off x="10787361" y="874300"/>
            <a:ext cx="1278851" cy="275935"/>
          </a:xfrm>
          <a:prstGeom prst="rect">
            <a:avLst/>
          </a:prstGeom>
        </p:spPr>
      </p:pic>
      <p:pic>
        <p:nvPicPr>
          <p:cNvPr id="76" name="Picture 75"/>
          <p:cNvPicPr>
            <a:picLocks noChangeAspect="1"/>
          </p:cNvPicPr>
          <p:nvPr/>
        </p:nvPicPr>
        <p:blipFill>
          <a:blip r:embed="rId58"/>
          <a:stretch>
            <a:fillRect/>
          </a:stretch>
        </p:blipFill>
        <p:spPr>
          <a:xfrm>
            <a:off x="6324270" y="5228345"/>
            <a:ext cx="809247" cy="390671"/>
          </a:xfrm>
          <a:prstGeom prst="rect">
            <a:avLst/>
          </a:prstGeom>
        </p:spPr>
      </p:pic>
      <p:pic>
        <p:nvPicPr>
          <p:cNvPr id="78" name="Picture 77"/>
          <p:cNvPicPr>
            <a:picLocks noChangeAspect="1"/>
          </p:cNvPicPr>
          <p:nvPr/>
        </p:nvPicPr>
        <p:blipFill>
          <a:blip r:embed="rId59"/>
          <a:stretch>
            <a:fillRect/>
          </a:stretch>
        </p:blipFill>
        <p:spPr>
          <a:xfrm>
            <a:off x="10007561" y="2530570"/>
            <a:ext cx="1419225" cy="317379"/>
          </a:xfrm>
          <a:prstGeom prst="rect">
            <a:avLst/>
          </a:prstGeom>
        </p:spPr>
      </p:pic>
      <p:pic>
        <p:nvPicPr>
          <p:cNvPr id="79" name="Picture 78"/>
          <p:cNvPicPr>
            <a:picLocks noChangeAspect="1"/>
          </p:cNvPicPr>
          <p:nvPr/>
        </p:nvPicPr>
        <p:blipFill>
          <a:blip r:embed="rId60"/>
          <a:stretch>
            <a:fillRect/>
          </a:stretch>
        </p:blipFill>
        <p:spPr>
          <a:xfrm>
            <a:off x="10554966" y="5474604"/>
            <a:ext cx="1596340" cy="288825"/>
          </a:xfrm>
          <a:prstGeom prst="rect">
            <a:avLst/>
          </a:prstGeom>
        </p:spPr>
      </p:pic>
      <p:pic>
        <p:nvPicPr>
          <p:cNvPr id="80" name="Picture 79"/>
          <p:cNvPicPr>
            <a:picLocks noChangeAspect="1"/>
          </p:cNvPicPr>
          <p:nvPr/>
        </p:nvPicPr>
        <p:blipFill>
          <a:blip r:embed="rId61"/>
          <a:stretch>
            <a:fillRect/>
          </a:stretch>
        </p:blipFill>
        <p:spPr>
          <a:xfrm>
            <a:off x="10171468" y="4122718"/>
            <a:ext cx="1011868" cy="234510"/>
          </a:xfrm>
          <a:prstGeom prst="rect">
            <a:avLst/>
          </a:prstGeom>
        </p:spPr>
      </p:pic>
      <p:pic>
        <p:nvPicPr>
          <p:cNvPr id="82" name="Picture 81"/>
          <p:cNvPicPr>
            <a:picLocks noChangeAspect="1"/>
          </p:cNvPicPr>
          <p:nvPr/>
        </p:nvPicPr>
        <p:blipFill>
          <a:blip r:embed="rId62"/>
          <a:stretch>
            <a:fillRect/>
          </a:stretch>
        </p:blipFill>
        <p:spPr>
          <a:xfrm>
            <a:off x="10622043" y="4617083"/>
            <a:ext cx="1532421" cy="335917"/>
          </a:xfrm>
          <a:prstGeom prst="rect">
            <a:avLst/>
          </a:prstGeom>
        </p:spPr>
      </p:pic>
      <p:pic>
        <p:nvPicPr>
          <p:cNvPr id="83" name="Picture 82"/>
          <p:cNvPicPr>
            <a:picLocks noChangeAspect="1"/>
          </p:cNvPicPr>
          <p:nvPr/>
        </p:nvPicPr>
        <p:blipFill>
          <a:blip r:embed="rId63"/>
          <a:stretch>
            <a:fillRect/>
          </a:stretch>
        </p:blipFill>
        <p:spPr>
          <a:xfrm>
            <a:off x="11224511" y="3513808"/>
            <a:ext cx="942878" cy="471439"/>
          </a:xfrm>
          <a:prstGeom prst="rect">
            <a:avLst/>
          </a:prstGeom>
        </p:spPr>
      </p:pic>
      <p:pic>
        <p:nvPicPr>
          <p:cNvPr id="84" name="Picture 83"/>
          <p:cNvPicPr>
            <a:picLocks noChangeAspect="1"/>
          </p:cNvPicPr>
          <p:nvPr/>
        </p:nvPicPr>
        <p:blipFill>
          <a:blip r:embed="rId64"/>
          <a:stretch>
            <a:fillRect/>
          </a:stretch>
        </p:blipFill>
        <p:spPr>
          <a:xfrm>
            <a:off x="4161959" y="5307964"/>
            <a:ext cx="1049872" cy="524936"/>
          </a:xfrm>
          <a:prstGeom prst="rect">
            <a:avLst/>
          </a:prstGeom>
        </p:spPr>
      </p:pic>
      <p:pic>
        <p:nvPicPr>
          <p:cNvPr id="85" name="Picture 84"/>
          <p:cNvPicPr>
            <a:picLocks noChangeAspect="1"/>
          </p:cNvPicPr>
          <p:nvPr/>
        </p:nvPicPr>
        <p:blipFill>
          <a:blip r:embed="rId65"/>
          <a:stretch>
            <a:fillRect/>
          </a:stretch>
        </p:blipFill>
        <p:spPr>
          <a:xfrm>
            <a:off x="9462459" y="4460549"/>
            <a:ext cx="753615" cy="417628"/>
          </a:xfrm>
          <a:prstGeom prst="rect">
            <a:avLst/>
          </a:prstGeom>
        </p:spPr>
      </p:pic>
      <p:pic>
        <p:nvPicPr>
          <p:cNvPr id="51" name="Picture 50"/>
          <p:cNvPicPr>
            <a:picLocks noChangeAspect="1"/>
          </p:cNvPicPr>
          <p:nvPr/>
        </p:nvPicPr>
        <p:blipFill>
          <a:blip r:embed="rId66"/>
          <a:stretch>
            <a:fillRect/>
          </a:stretch>
        </p:blipFill>
        <p:spPr>
          <a:xfrm>
            <a:off x="11450215" y="1781207"/>
            <a:ext cx="601761" cy="601761"/>
          </a:xfrm>
          <a:prstGeom prst="rect">
            <a:avLst/>
          </a:prstGeom>
        </p:spPr>
      </p:pic>
      <p:pic>
        <p:nvPicPr>
          <p:cNvPr id="87" name="Picture 86"/>
          <p:cNvPicPr>
            <a:picLocks noChangeAspect="1"/>
          </p:cNvPicPr>
          <p:nvPr/>
        </p:nvPicPr>
        <p:blipFill>
          <a:blip r:embed="rId67"/>
          <a:stretch>
            <a:fillRect/>
          </a:stretch>
        </p:blipFill>
        <p:spPr>
          <a:xfrm>
            <a:off x="10597649" y="56400"/>
            <a:ext cx="1501006" cy="840563"/>
          </a:xfrm>
          <a:prstGeom prst="rect">
            <a:avLst/>
          </a:prstGeom>
          <a:effectLst/>
        </p:spPr>
      </p:pic>
      <p:pic>
        <p:nvPicPr>
          <p:cNvPr id="88" name="Picture 87"/>
          <p:cNvPicPr>
            <a:picLocks noChangeAspect="1"/>
          </p:cNvPicPr>
          <p:nvPr/>
        </p:nvPicPr>
        <p:blipFill>
          <a:blip r:embed="rId68">
            <a:clrChange>
              <a:clrFrom>
                <a:srgbClr val="FFFFFF"/>
              </a:clrFrom>
              <a:clrTo>
                <a:srgbClr val="FFFFFF">
                  <a:alpha val="0"/>
                </a:srgbClr>
              </a:clrTo>
            </a:clrChange>
          </a:blip>
          <a:stretch>
            <a:fillRect/>
          </a:stretch>
        </p:blipFill>
        <p:spPr>
          <a:xfrm>
            <a:off x="5292300" y="757125"/>
            <a:ext cx="586830" cy="796629"/>
          </a:xfrm>
          <a:prstGeom prst="rect">
            <a:avLst/>
          </a:prstGeom>
          <a:effectLst/>
        </p:spPr>
      </p:pic>
      <p:pic>
        <p:nvPicPr>
          <p:cNvPr id="89" name="Picture 88"/>
          <p:cNvPicPr>
            <a:picLocks noChangeAspect="1"/>
          </p:cNvPicPr>
          <p:nvPr/>
        </p:nvPicPr>
        <p:blipFill>
          <a:blip r:embed="rId69">
            <a:clrChange>
              <a:clrFrom>
                <a:srgbClr val="FFFFFF"/>
              </a:clrFrom>
              <a:clrTo>
                <a:srgbClr val="FFFFFF">
                  <a:alpha val="0"/>
                </a:srgbClr>
              </a:clrTo>
            </a:clrChange>
          </a:blip>
          <a:stretch>
            <a:fillRect/>
          </a:stretch>
        </p:blipFill>
        <p:spPr>
          <a:xfrm>
            <a:off x="8268872" y="545696"/>
            <a:ext cx="915589" cy="323149"/>
          </a:xfrm>
          <a:prstGeom prst="rect">
            <a:avLst/>
          </a:prstGeom>
          <a:effectLst/>
        </p:spPr>
      </p:pic>
      <p:pic>
        <p:nvPicPr>
          <p:cNvPr id="90" name="Picture 89"/>
          <p:cNvPicPr>
            <a:picLocks noChangeAspect="1"/>
          </p:cNvPicPr>
          <p:nvPr/>
        </p:nvPicPr>
        <p:blipFill>
          <a:blip r:embed="rId70">
            <a:clrChange>
              <a:clrFrom>
                <a:srgbClr val="FFFFFF"/>
              </a:clrFrom>
              <a:clrTo>
                <a:srgbClr val="FFFFFF">
                  <a:alpha val="0"/>
                </a:srgbClr>
              </a:clrTo>
            </a:clrChange>
          </a:blip>
          <a:stretch>
            <a:fillRect/>
          </a:stretch>
        </p:blipFill>
        <p:spPr>
          <a:xfrm>
            <a:off x="9404746" y="143868"/>
            <a:ext cx="1406415" cy="164082"/>
          </a:xfrm>
          <a:prstGeom prst="rect">
            <a:avLst/>
          </a:prstGeom>
          <a:effectLst/>
        </p:spPr>
      </p:pic>
      <p:pic>
        <p:nvPicPr>
          <p:cNvPr id="91" name="Picture 90"/>
          <p:cNvPicPr>
            <a:picLocks noChangeAspect="1"/>
          </p:cNvPicPr>
          <p:nvPr/>
        </p:nvPicPr>
        <p:blipFill>
          <a:blip r:embed="rId71">
            <a:clrChange>
              <a:clrFrom>
                <a:srgbClr val="FFFFFF"/>
              </a:clrFrom>
              <a:clrTo>
                <a:srgbClr val="FFFFFF">
                  <a:alpha val="0"/>
                </a:srgbClr>
              </a:clrTo>
            </a:clrChange>
          </a:blip>
          <a:stretch>
            <a:fillRect/>
          </a:stretch>
        </p:blipFill>
        <p:spPr>
          <a:xfrm>
            <a:off x="6136147" y="162871"/>
            <a:ext cx="1753373" cy="694453"/>
          </a:xfrm>
          <a:prstGeom prst="rect">
            <a:avLst/>
          </a:prstGeom>
          <a:effectLst/>
        </p:spPr>
      </p:pic>
      <p:pic>
        <p:nvPicPr>
          <p:cNvPr id="92" name="Picture 91"/>
          <p:cNvPicPr>
            <a:picLocks noChangeAspect="1"/>
          </p:cNvPicPr>
          <p:nvPr/>
        </p:nvPicPr>
        <p:blipFill>
          <a:blip r:embed="rId72"/>
          <a:stretch>
            <a:fillRect/>
          </a:stretch>
        </p:blipFill>
        <p:spPr>
          <a:xfrm>
            <a:off x="7646733" y="88769"/>
            <a:ext cx="1474246" cy="368562"/>
          </a:xfrm>
          <a:prstGeom prst="rect">
            <a:avLst/>
          </a:prstGeom>
          <a:effectLst/>
        </p:spPr>
      </p:pic>
      <p:pic>
        <p:nvPicPr>
          <p:cNvPr id="93" name="Picture 92">
            <a:hlinkClick r:id="rId73"/>
          </p:cNvPr>
          <p:cNvPicPr>
            <a:picLocks noChangeAspect="1"/>
          </p:cNvPicPr>
          <p:nvPr/>
        </p:nvPicPr>
        <p:blipFill>
          <a:blip r:embed="rId74">
            <a:clrChange>
              <a:clrFrom>
                <a:srgbClr val="FFFFFF"/>
              </a:clrFrom>
              <a:clrTo>
                <a:srgbClr val="FFFFFF">
                  <a:alpha val="0"/>
                </a:srgbClr>
              </a:clrTo>
            </a:clrChange>
          </a:blip>
          <a:stretch>
            <a:fillRect/>
          </a:stretch>
        </p:blipFill>
        <p:spPr>
          <a:xfrm>
            <a:off x="5098211" y="182086"/>
            <a:ext cx="963065" cy="771687"/>
          </a:xfrm>
          <a:prstGeom prst="rect">
            <a:avLst/>
          </a:prstGeom>
        </p:spPr>
      </p:pic>
      <p:pic>
        <p:nvPicPr>
          <p:cNvPr id="27" name="Picture 26"/>
          <p:cNvPicPr>
            <a:picLocks noChangeAspect="1"/>
          </p:cNvPicPr>
          <p:nvPr/>
        </p:nvPicPr>
        <p:blipFill>
          <a:blip r:embed="rId75"/>
          <a:stretch>
            <a:fillRect/>
          </a:stretch>
        </p:blipFill>
        <p:spPr>
          <a:xfrm>
            <a:off x="4431302" y="3500173"/>
            <a:ext cx="617347" cy="617347"/>
          </a:xfrm>
          <a:prstGeom prst="rect">
            <a:avLst/>
          </a:prstGeom>
        </p:spPr>
      </p:pic>
      <p:cxnSp>
        <p:nvCxnSpPr>
          <p:cNvPr id="9" name="Straight Connector 8"/>
          <p:cNvCxnSpPr/>
          <p:nvPr/>
        </p:nvCxnSpPr>
        <p:spPr>
          <a:xfrm>
            <a:off x="4143473" y="190686"/>
            <a:ext cx="0" cy="625403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70" name="Picture 69"/>
          <p:cNvPicPr>
            <a:picLocks noChangeAspect="1"/>
          </p:cNvPicPr>
          <p:nvPr/>
        </p:nvPicPr>
        <p:blipFill rotWithShape="1">
          <a:blip r:embed="rId76"/>
          <a:srcRect l="7986"/>
          <a:stretch/>
        </p:blipFill>
        <p:spPr>
          <a:xfrm>
            <a:off x="10514091" y="5898098"/>
            <a:ext cx="1695163" cy="537150"/>
          </a:xfrm>
          <a:prstGeom prst="rect">
            <a:avLst/>
          </a:prstGeom>
        </p:spPr>
      </p:pic>
    </p:spTree>
    <p:extLst>
      <p:ext uri="{BB962C8B-B14F-4D97-AF65-F5344CB8AC3E}">
        <p14:creationId xmlns:p14="http://schemas.microsoft.com/office/powerpoint/2010/main" val="2388050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Analyst Reviews</a:t>
            </a:r>
          </a:p>
        </p:txBody>
      </p:sp>
      <p:sp>
        <p:nvSpPr>
          <p:cNvPr id="48" name="TextBox 47"/>
          <p:cNvSpPr txBox="1"/>
          <p:nvPr/>
        </p:nvSpPr>
        <p:spPr>
          <a:xfrm>
            <a:off x="4993156" y="1207981"/>
            <a:ext cx="2286000" cy="747897"/>
          </a:xfrm>
          <a:prstGeom prst="rect">
            <a:avLst/>
          </a:prstGeom>
          <a:noFill/>
        </p:spPr>
        <p:txBody>
          <a:bodyPr wrap="square" lIns="0" tIns="0" rIns="0" bIns="0" rtlCol="0">
            <a:noAutofit/>
          </a:bodyPr>
          <a:lstStyle>
            <a:defPPr>
              <a:defRPr lang="en-US"/>
            </a:defPPr>
            <a:lvl1pPr algn="ctr">
              <a:lnSpc>
                <a:spcPct val="90000"/>
              </a:lnSpc>
              <a:defRPr sz="1800" b="0">
                <a:solidFill>
                  <a:schemeClr val="accent1"/>
                </a:solidFill>
                <a:latin typeface="Century Gothic" panose="020B0502020202020204" pitchFamily="34" charset="0"/>
                <a:ea typeface="TeXGyreAdventor" charset="0"/>
                <a:cs typeface="TeXGyreAdventor" charset="0"/>
              </a:defRPr>
            </a:lvl1pPr>
          </a:lstStyle>
          <a:p>
            <a:r>
              <a:rPr lang="en-US" dirty="0"/>
              <a:t> </a:t>
            </a:r>
            <a:r>
              <a:rPr lang="en-US" sz="1200" b="1" dirty="0">
                <a:solidFill>
                  <a:schemeClr val="tx1"/>
                </a:solidFill>
              </a:rPr>
              <a:t>CLEAR MARKET LEADER </a:t>
            </a:r>
          </a:p>
          <a:p>
            <a:endParaRPr lang="en-US" sz="1200" dirty="0">
              <a:solidFill>
                <a:schemeClr val="bg1">
                  <a:lumMod val="50000"/>
                </a:schemeClr>
              </a:solidFill>
            </a:endParaRPr>
          </a:p>
          <a:p>
            <a:pPr>
              <a:spcBef>
                <a:spcPts val="300"/>
              </a:spcBef>
            </a:pPr>
            <a:r>
              <a:rPr lang="en-US" dirty="0"/>
              <a:t>IN AUGMENTED REALITY</a:t>
            </a:r>
          </a:p>
          <a:p>
            <a:endParaRPr lang="en-US" dirty="0"/>
          </a:p>
        </p:txBody>
      </p:sp>
      <p:sp>
        <p:nvSpPr>
          <p:cNvPr id="49" name="TextBox 48"/>
          <p:cNvSpPr txBox="1"/>
          <p:nvPr/>
        </p:nvSpPr>
        <p:spPr>
          <a:xfrm>
            <a:off x="94129" y="1265732"/>
            <a:ext cx="2286678" cy="674356"/>
          </a:xfrm>
          <a:prstGeom prst="rect">
            <a:avLst/>
          </a:prstGeom>
          <a:noFill/>
        </p:spPr>
        <p:txBody>
          <a:bodyPr wrap="square" lIns="0" tIns="0" rIns="0" bIns="0" rtlCol="0">
            <a:noAutofit/>
          </a:bodyPr>
          <a:lstStyle>
            <a:defPPr>
              <a:defRPr lang="en-US"/>
            </a:defPPr>
            <a:lvl1pPr algn="ctr">
              <a:lnSpc>
                <a:spcPct val="90000"/>
              </a:lnSpc>
              <a:defRPr sz="1800" b="1">
                <a:latin typeface="Century Gothic" panose="020B0502020202020204" pitchFamily="34" charset="0"/>
                <a:ea typeface="TeXGyreAdventor" charset="0"/>
                <a:cs typeface="TeXGyreAdventor" charset="0"/>
              </a:defRPr>
            </a:lvl1pPr>
          </a:lstStyle>
          <a:p>
            <a:r>
              <a:rPr lang="en-US" sz="1200" dirty="0"/>
              <a:t>CLEAR MARKET LEADER </a:t>
            </a:r>
          </a:p>
          <a:p>
            <a:endParaRPr lang="en-US" sz="1200" b="0" dirty="0">
              <a:solidFill>
                <a:schemeClr val="bg1">
                  <a:lumMod val="50000"/>
                </a:schemeClr>
              </a:solidFill>
            </a:endParaRPr>
          </a:p>
          <a:p>
            <a:pPr>
              <a:spcBef>
                <a:spcPts val="300"/>
              </a:spcBef>
            </a:pPr>
            <a:r>
              <a:rPr lang="en-US" b="0" dirty="0">
                <a:solidFill>
                  <a:schemeClr val="accent1"/>
                </a:solidFill>
              </a:rPr>
              <a:t>WITH 18% </a:t>
            </a:r>
            <a:br>
              <a:rPr lang="en-US" b="0" dirty="0">
                <a:solidFill>
                  <a:schemeClr val="accent1"/>
                </a:solidFill>
              </a:rPr>
            </a:br>
            <a:r>
              <a:rPr lang="en-US" b="0" dirty="0">
                <a:solidFill>
                  <a:schemeClr val="accent1"/>
                </a:solidFill>
              </a:rPr>
              <a:t>MARKET SHARE</a:t>
            </a:r>
          </a:p>
        </p:txBody>
      </p:sp>
      <p:sp>
        <p:nvSpPr>
          <p:cNvPr id="50" name="TextBox 49"/>
          <p:cNvSpPr txBox="1"/>
          <p:nvPr/>
        </p:nvSpPr>
        <p:spPr>
          <a:xfrm>
            <a:off x="2458021" y="1265732"/>
            <a:ext cx="2286000" cy="1156117"/>
          </a:xfrm>
          <a:prstGeom prst="rect">
            <a:avLst/>
          </a:prstGeom>
          <a:noFill/>
        </p:spPr>
        <p:txBody>
          <a:bodyPr wrap="square" lIns="0" tIns="0" rIns="0" bIns="0" rtlCol="0">
            <a:noAutofit/>
          </a:bodyPr>
          <a:lstStyle>
            <a:defPPr>
              <a:defRPr lang="en-US"/>
            </a:defPPr>
            <a:lvl1pPr algn="ctr">
              <a:lnSpc>
                <a:spcPct val="90000"/>
              </a:lnSpc>
              <a:defRPr sz="1800" b="0">
                <a:solidFill>
                  <a:schemeClr val="accent1"/>
                </a:solidFill>
                <a:latin typeface="Century Gothic" panose="020B0502020202020204" pitchFamily="34" charset="0"/>
                <a:ea typeface="TeXGyreAdventor" charset="0"/>
                <a:cs typeface="TeXGyreAdventor" charset="0"/>
              </a:defRPr>
            </a:lvl1pPr>
          </a:lstStyle>
          <a:p>
            <a:r>
              <a:rPr lang="en-US" sz="1200" b="1" dirty="0">
                <a:solidFill>
                  <a:schemeClr val="tx1"/>
                </a:solidFill>
              </a:rPr>
              <a:t>CLEAR MARKET LEADER </a:t>
            </a:r>
          </a:p>
          <a:p>
            <a:endParaRPr lang="en-US" sz="1200" dirty="0">
              <a:solidFill>
                <a:schemeClr val="bg1">
                  <a:lumMod val="50000"/>
                </a:schemeClr>
              </a:solidFill>
            </a:endParaRPr>
          </a:p>
          <a:p>
            <a:pPr>
              <a:spcBef>
                <a:spcPts val="300"/>
              </a:spcBef>
            </a:pPr>
            <a:r>
              <a:rPr lang="en-US" dirty="0"/>
              <a:t>FOR IoT TECHNOLOGY PLATFORMS</a:t>
            </a:r>
          </a:p>
        </p:txBody>
      </p:sp>
      <p:sp>
        <p:nvSpPr>
          <p:cNvPr id="57" name="TextBox 56"/>
          <p:cNvSpPr txBox="1"/>
          <p:nvPr/>
        </p:nvSpPr>
        <p:spPr>
          <a:xfrm>
            <a:off x="7437084" y="1207981"/>
            <a:ext cx="2286000" cy="914096"/>
          </a:xfrm>
          <a:prstGeom prst="rect">
            <a:avLst/>
          </a:prstGeom>
          <a:noFill/>
        </p:spPr>
        <p:txBody>
          <a:bodyPr wrap="square" lIns="0" tIns="0" rIns="0" bIns="0" rtlCol="0">
            <a:spAutoFit/>
          </a:bodyPr>
          <a:lstStyle>
            <a:defPPr>
              <a:defRPr lang="en-US"/>
            </a:defPPr>
            <a:lvl1pPr algn="ctr">
              <a:lnSpc>
                <a:spcPct val="90000"/>
              </a:lnSpc>
              <a:defRPr sz="1800">
                <a:solidFill>
                  <a:schemeClr val="accent1"/>
                </a:solidFill>
                <a:latin typeface="Century Gothic" panose="020B0502020202020204" pitchFamily="34" charset="0"/>
                <a:ea typeface="TeXGyreAdventor" charset="0"/>
                <a:cs typeface="TeXGyreAdventor" charset="0"/>
              </a:defRPr>
            </a:lvl1pPr>
          </a:lstStyle>
          <a:p>
            <a:r>
              <a:rPr lang="en-US" dirty="0"/>
              <a:t> </a:t>
            </a:r>
            <a:r>
              <a:rPr lang="en-US" sz="1200" b="1" dirty="0">
                <a:solidFill>
                  <a:schemeClr val="tx1"/>
                </a:solidFill>
              </a:rPr>
              <a:t>CLEAR MARKET LEADER</a:t>
            </a:r>
            <a:r>
              <a:rPr lang="en-US" sz="1200" b="1" dirty="0">
                <a:solidFill>
                  <a:schemeClr val="bg1">
                    <a:lumMod val="50000"/>
                  </a:schemeClr>
                </a:solidFill>
              </a:rPr>
              <a:t> </a:t>
            </a:r>
          </a:p>
          <a:p>
            <a:endParaRPr lang="en-US" sz="1200" dirty="0"/>
          </a:p>
          <a:p>
            <a:r>
              <a:rPr lang="en-US" dirty="0"/>
              <a:t>IoT PLATFORM MARKET</a:t>
            </a:r>
          </a:p>
        </p:txBody>
      </p:sp>
      <p:sp>
        <p:nvSpPr>
          <p:cNvPr id="58" name="TextBox 57"/>
          <p:cNvSpPr txBox="1"/>
          <p:nvPr/>
        </p:nvSpPr>
        <p:spPr>
          <a:xfrm>
            <a:off x="9827421" y="1207981"/>
            <a:ext cx="2286000" cy="1163395"/>
          </a:xfrm>
          <a:prstGeom prst="rect">
            <a:avLst/>
          </a:prstGeom>
          <a:noFill/>
        </p:spPr>
        <p:txBody>
          <a:bodyPr wrap="square" lIns="0" tIns="0" rIns="0" bIns="0" rtlCol="0">
            <a:spAutoFit/>
          </a:bodyPr>
          <a:lstStyle>
            <a:defPPr>
              <a:defRPr lang="en-US"/>
            </a:defPPr>
            <a:lvl1pPr algn="ctr">
              <a:lnSpc>
                <a:spcPct val="90000"/>
              </a:lnSpc>
              <a:defRPr sz="1800">
                <a:solidFill>
                  <a:schemeClr val="accent1"/>
                </a:solidFill>
                <a:latin typeface="Century Gothic" panose="020B0502020202020204" pitchFamily="34" charset="0"/>
                <a:ea typeface="TeXGyreAdventor" charset="0"/>
                <a:cs typeface="TeXGyreAdventor" charset="0"/>
              </a:defRPr>
            </a:lvl1pPr>
          </a:lstStyle>
          <a:p>
            <a:r>
              <a:rPr lang="en-US" dirty="0"/>
              <a:t> </a:t>
            </a:r>
            <a:r>
              <a:rPr lang="en-US" sz="1200" b="1" dirty="0">
                <a:solidFill>
                  <a:schemeClr val="tx1"/>
                </a:solidFill>
              </a:rPr>
              <a:t>CLEAR MARKET LEADER</a:t>
            </a:r>
          </a:p>
          <a:p>
            <a:endParaRPr lang="en-US" sz="1200" dirty="0"/>
          </a:p>
          <a:p>
            <a:r>
              <a:rPr lang="en-US" dirty="0"/>
              <a:t>INDUSTRIE 4.0</a:t>
            </a:r>
            <a:br>
              <a:rPr lang="en-US" dirty="0"/>
            </a:br>
            <a:r>
              <a:rPr lang="en-US" dirty="0"/>
              <a:t>IoT VENDOR BENCHMARK 2016 </a:t>
            </a:r>
          </a:p>
        </p:txBody>
      </p:sp>
      <p:sp>
        <p:nvSpPr>
          <p:cNvPr id="63" name="TextBox 62"/>
          <p:cNvSpPr txBox="1"/>
          <p:nvPr/>
        </p:nvSpPr>
        <p:spPr>
          <a:xfrm>
            <a:off x="6148675" y="2849278"/>
            <a:ext cx="1124669" cy="553998"/>
          </a:xfrm>
          <a:prstGeom prst="rect">
            <a:avLst/>
          </a:prstGeom>
          <a:noFill/>
        </p:spPr>
        <p:txBody>
          <a:bodyPr wrap="square" lIns="0" tIns="0" rIns="0" bIns="0" rtlCol="0">
            <a:spAutoFit/>
          </a:bodyPr>
          <a:lstStyle>
            <a:defPPr>
              <a:defRPr lang="en-US"/>
            </a:defPPr>
            <a:lvl1pPr>
              <a:defRPr sz="1800" b="1">
                <a:latin typeface="Century Gothic" panose="020B0502020202020204" pitchFamily="34" charset="0"/>
                <a:ea typeface="TeXGyreAdventor" charset="0"/>
                <a:cs typeface="TeXGyreAdventor" charset="0"/>
              </a:defRPr>
            </a:lvl1pPr>
          </a:lstStyle>
          <a:p>
            <a:pPr algn="ctr"/>
            <a:r>
              <a:rPr lang="en-US" b="0" dirty="0">
                <a:solidFill>
                  <a:schemeClr val="bg2"/>
                </a:solidFill>
              </a:rPr>
              <a:t>VUFORIA 81%</a:t>
            </a:r>
          </a:p>
        </p:txBody>
      </p:sp>
      <p:grpSp>
        <p:nvGrpSpPr>
          <p:cNvPr id="3" name="Group 2"/>
          <p:cNvGrpSpPr/>
          <p:nvPr/>
        </p:nvGrpSpPr>
        <p:grpSpPr>
          <a:xfrm>
            <a:off x="4908457" y="3018185"/>
            <a:ext cx="1966296" cy="1794437"/>
            <a:chOff x="5110478" y="3096446"/>
            <a:chExt cx="1966296" cy="1794437"/>
          </a:xfrm>
        </p:grpSpPr>
        <p:sp>
          <p:nvSpPr>
            <p:cNvPr id="60" name="Oval 59"/>
            <p:cNvSpPr/>
            <p:nvPr/>
          </p:nvSpPr>
          <p:spPr>
            <a:xfrm>
              <a:off x="5699879" y="3587905"/>
              <a:ext cx="828916" cy="828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6" dirty="0">
                <a:solidFill>
                  <a:schemeClr val="tx1"/>
                </a:solidFill>
                <a:latin typeface="Century Gothic" panose="020B0502020202020204" pitchFamily="34" charset="0"/>
                <a:ea typeface="TeXGyreAdventor" charset="0"/>
                <a:cs typeface="TeXGyreAdventor" charset="0"/>
              </a:endParaRPr>
            </a:p>
          </p:txBody>
        </p:sp>
        <p:sp>
          <p:nvSpPr>
            <p:cNvPr id="62" name="TextBox 61"/>
            <p:cNvSpPr txBox="1"/>
            <p:nvPr/>
          </p:nvSpPr>
          <p:spPr>
            <a:xfrm>
              <a:off x="6116510" y="3827265"/>
              <a:ext cx="52" cy="56762"/>
            </a:xfrm>
            <a:prstGeom prst="rect">
              <a:avLst/>
            </a:prstGeom>
            <a:noFill/>
          </p:spPr>
          <p:txBody>
            <a:bodyPr wrap="none" lIns="0" tIns="0" rIns="0" bIns="0" rtlCol="0">
              <a:spAutoFit/>
            </a:bodyPr>
            <a:lstStyle/>
            <a:p>
              <a:pPr algn="ctr"/>
              <a:endParaRPr lang="en-US" sz="461" b="1" dirty="0">
                <a:latin typeface="Century Gothic" panose="020B0502020202020204" pitchFamily="34" charset="0"/>
                <a:ea typeface="TeXGyreAdventor" charset="0"/>
                <a:cs typeface="TeXGyreAdventor" charset="0"/>
              </a:endParaRPr>
            </a:p>
          </p:txBody>
        </p:sp>
        <p:graphicFrame>
          <p:nvGraphicFramePr>
            <p:cNvPr id="64" name="Content Placeholder 7"/>
            <p:cNvGraphicFramePr>
              <a:graphicFrameLocks/>
            </p:cNvGraphicFramePr>
            <p:nvPr>
              <p:extLst/>
            </p:nvPr>
          </p:nvGraphicFramePr>
          <p:xfrm>
            <a:off x="5110478" y="3096446"/>
            <a:ext cx="1966296" cy="1794437"/>
          </p:xfrm>
          <a:graphic>
            <a:graphicData uri="http://schemas.openxmlformats.org/drawingml/2006/chart">
              <c:chart xmlns:c="http://schemas.openxmlformats.org/drawingml/2006/chart" xmlns:r="http://schemas.openxmlformats.org/officeDocument/2006/relationships" r:id="rId3"/>
            </a:graphicData>
          </a:graphic>
        </p:graphicFrame>
        <p:sp>
          <p:nvSpPr>
            <p:cNvPr id="67" name="Oval 66"/>
            <p:cNvSpPr/>
            <p:nvPr/>
          </p:nvSpPr>
          <p:spPr>
            <a:xfrm>
              <a:off x="5696707" y="3579203"/>
              <a:ext cx="828916" cy="828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6" dirty="0">
                <a:solidFill>
                  <a:schemeClr val="tx1"/>
                </a:solidFill>
                <a:latin typeface="Century Gothic" panose="020B0502020202020204" pitchFamily="34" charset="0"/>
                <a:ea typeface="TeXGyreAdventor" charset="0"/>
                <a:cs typeface="TeXGyreAdventor" charset="0"/>
              </a:endParaRPr>
            </a:p>
          </p:txBody>
        </p:sp>
        <p:sp>
          <p:nvSpPr>
            <p:cNvPr id="69" name="TextBox 68"/>
            <p:cNvSpPr txBox="1"/>
            <p:nvPr/>
          </p:nvSpPr>
          <p:spPr>
            <a:xfrm>
              <a:off x="5686076" y="3294354"/>
              <a:ext cx="446585" cy="276999"/>
            </a:xfrm>
            <a:prstGeom prst="rect">
              <a:avLst/>
            </a:prstGeom>
            <a:noFill/>
          </p:spPr>
          <p:txBody>
            <a:bodyPr wrap="square" lIns="0" tIns="0" rIns="0" bIns="0" rtlCol="0">
              <a:spAutoFit/>
            </a:bodyPr>
            <a:lstStyle/>
            <a:p>
              <a:pPr algn="ctr"/>
              <a:r>
                <a:rPr lang="en-US" sz="900" dirty="0">
                  <a:solidFill>
                    <a:schemeClr val="bg1">
                      <a:lumMod val="75000"/>
                    </a:schemeClr>
                  </a:solidFill>
                  <a:latin typeface="Century Gothic" panose="020B0502020202020204" pitchFamily="34" charset="0"/>
                  <a:ea typeface="TeXGyreAdventor" charset="0"/>
                  <a:cs typeface="TeXGyreAdventor" charset="0"/>
                </a:rPr>
                <a:t>Other </a:t>
              </a:r>
            </a:p>
            <a:p>
              <a:pPr algn="ctr"/>
              <a:r>
                <a:rPr lang="en-US" sz="900" dirty="0">
                  <a:solidFill>
                    <a:schemeClr val="bg1">
                      <a:lumMod val="75000"/>
                    </a:schemeClr>
                  </a:solidFill>
                  <a:latin typeface="Century Gothic" panose="020B0502020202020204" pitchFamily="34" charset="0"/>
                  <a:ea typeface="TeXGyreAdventor" charset="0"/>
                  <a:cs typeface="TeXGyreAdventor" charset="0"/>
                </a:rPr>
                <a:t>10%</a:t>
              </a:r>
            </a:p>
          </p:txBody>
        </p:sp>
      </p:grpSp>
      <p:graphicFrame>
        <p:nvGraphicFramePr>
          <p:cNvPr id="72" name="Content Placeholder 7"/>
          <p:cNvGraphicFramePr>
            <a:graphicFrameLocks/>
          </p:cNvGraphicFramePr>
          <p:nvPr>
            <p:extLst/>
          </p:nvPr>
        </p:nvGraphicFramePr>
        <p:xfrm>
          <a:off x="2493959" y="3028440"/>
          <a:ext cx="1964851" cy="1793119"/>
        </p:xfrm>
        <a:graphic>
          <a:graphicData uri="http://schemas.openxmlformats.org/drawingml/2006/chart">
            <c:chart xmlns:c="http://schemas.openxmlformats.org/drawingml/2006/chart" xmlns:r="http://schemas.openxmlformats.org/officeDocument/2006/relationships" r:id="rId4"/>
          </a:graphicData>
        </a:graphic>
      </p:graphicFrame>
      <p:sp>
        <p:nvSpPr>
          <p:cNvPr id="73" name="Oval 72"/>
          <p:cNvSpPr/>
          <p:nvPr/>
        </p:nvSpPr>
        <p:spPr>
          <a:xfrm>
            <a:off x="3083496" y="3510843"/>
            <a:ext cx="828307" cy="8283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6" dirty="0">
              <a:solidFill>
                <a:schemeClr val="bg1"/>
              </a:solidFill>
              <a:latin typeface="Century Gothic" panose="020B0502020202020204" pitchFamily="34" charset="0"/>
              <a:ea typeface="TeXGyreAdventor" charset="0"/>
              <a:cs typeface="TeXGyreAdventor" charset="0"/>
            </a:endParaRPr>
          </a:p>
        </p:txBody>
      </p:sp>
      <p:sp>
        <p:nvSpPr>
          <p:cNvPr id="75" name="TextBox 74"/>
          <p:cNvSpPr txBox="1"/>
          <p:nvPr/>
        </p:nvSpPr>
        <p:spPr>
          <a:xfrm>
            <a:off x="3154399" y="3748560"/>
            <a:ext cx="690895" cy="463973"/>
          </a:xfrm>
          <a:prstGeom prst="rect">
            <a:avLst/>
          </a:prstGeom>
          <a:noFill/>
        </p:spPr>
        <p:txBody>
          <a:bodyPr wrap="none" lIns="0" tIns="0" rIns="0" bIns="0" rtlCol="0">
            <a:spAutoFit/>
          </a:bodyPr>
          <a:lstStyle/>
          <a:p>
            <a:pPr algn="ctr">
              <a:lnSpc>
                <a:spcPct val="90000"/>
              </a:lnSpc>
            </a:pPr>
            <a:r>
              <a:rPr lang="en-US" sz="900" dirty="0">
                <a:latin typeface="Century Gothic" panose="020B0502020202020204" pitchFamily="34" charset="0"/>
                <a:ea typeface="TeXGyreAdventor" charset="0"/>
                <a:cs typeface="TeXGyreAdventor" charset="0"/>
              </a:rPr>
              <a:t>Total market</a:t>
            </a:r>
            <a:br>
              <a:rPr lang="en-US" sz="900" dirty="0">
                <a:latin typeface="Century Gothic" panose="020B0502020202020204" pitchFamily="34" charset="0"/>
                <a:ea typeface="TeXGyreAdventor" charset="0"/>
                <a:cs typeface="TeXGyreAdventor" charset="0"/>
              </a:rPr>
            </a:br>
            <a:r>
              <a:rPr lang="en-US" sz="900" dirty="0">
                <a:latin typeface="Century Gothic" panose="020B0502020202020204" pitchFamily="34" charset="0"/>
                <a:ea typeface="TeXGyreAdventor" charset="0"/>
                <a:cs typeface="TeXGyreAdventor" charset="0"/>
              </a:rPr>
              <a:t>size 2015</a:t>
            </a:r>
            <a:r>
              <a:rPr lang="en-US" sz="1050" dirty="0">
                <a:latin typeface="Century Gothic" panose="020B0502020202020204" pitchFamily="34" charset="0"/>
                <a:ea typeface="TeXGyreAdventor" charset="0"/>
                <a:cs typeface="TeXGyreAdventor" charset="0"/>
              </a:rPr>
              <a:t>:</a:t>
            </a:r>
            <a:br>
              <a:rPr lang="en-US" sz="1050" dirty="0">
                <a:latin typeface="Century Gothic" panose="020B0502020202020204" pitchFamily="34" charset="0"/>
                <a:ea typeface="TeXGyreAdventor" charset="0"/>
                <a:cs typeface="TeXGyreAdventor" charset="0"/>
              </a:rPr>
            </a:br>
            <a:r>
              <a:rPr lang="en-US" sz="1400" b="1" dirty="0">
                <a:latin typeface="Century Gothic" panose="020B0502020202020204" pitchFamily="34" charset="0"/>
                <a:ea typeface="TeXGyreAdventor" charset="0"/>
                <a:cs typeface="TeXGyreAdventor" charset="0"/>
              </a:rPr>
              <a:t>$221M</a:t>
            </a:r>
          </a:p>
        </p:txBody>
      </p:sp>
      <p:sp>
        <p:nvSpPr>
          <p:cNvPr id="77" name="TextBox 76"/>
          <p:cNvSpPr txBox="1"/>
          <p:nvPr/>
        </p:nvSpPr>
        <p:spPr>
          <a:xfrm>
            <a:off x="1745083" y="2870029"/>
            <a:ext cx="646771" cy="498598"/>
          </a:xfrm>
          <a:prstGeom prst="rect">
            <a:avLst/>
          </a:prstGeom>
          <a:noFill/>
        </p:spPr>
        <p:txBody>
          <a:bodyPr wrap="square" lIns="0" tIns="0" rIns="0" bIns="0" rtlCol="0">
            <a:spAutoFit/>
          </a:bodyPr>
          <a:lstStyle>
            <a:defPPr>
              <a:defRPr lang="en-US"/>
            </a:defPPr>
            <a:lvl1pPr>
              <a:defRPr sz="1800" b="1">
                <a:latin typeface="Century Gothic" panose="020B0502020202020204" pitchFamily="34" charset="0"/>
                <a:ea typeface="TeXGyreAdventor" charset="0"/>
                <a:cs typeface="TeXGyreAdventor" charset="0"/>
              </a:defRPr>
            </a:lvl1pPr>
          </a:lstStyle>
          <a:p>
            <a:pPr>
              <a:lnSpc>
                <a:spcPct val="90000"/>
              </a:lnSpc>
            </a:pPr>
            <a:r>
              <a:rPr lang="en-US" b="0" dirty="0">
                <a:solidFill>
                  <a:schemeClr val="bg2"/>
                </a:solidFill>
              </a:rPr>
              <a:t>PTC 18%</a:t>
            </a:r>
          </a:p>
        </p:txBody>
      </p:sp>
      <p:sp>
        <p:nvSpPr>
          <p:cNvPr id="78" name="Oval 77"/>
          <p:cNvSpPr/>
          <p:nvPr/>
        </p:nvSpPr>
        <p:spPr>
          <a:xfrm>
            <a:off x="957636" y="3733927"/>
            <a:ext cx="828305" cy="828307"/>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aphicFrame>
        <p:nvGraphicFramePr>
          <p:cNvPr id="79" name="Content Placeholder 7"/>
          <p:cNvGraphicFramePr>
            <a:graphicFrameLocks/>
          </p:cNvGraphicFramePr>
          <p:nvPr>
            <p:extLst/>
          </p:nvPr>
        </p:nvGraphicFramePr>
        <p:xfrm>
          <a:off x="212660" y="3028442"/>
          <a:ext cx="1964846" cy="1793120"/>
        </p:xfrm>
        <a:graphic>
          <a:graphicData uri="http://schemas.openxmlformats.org/drawingml/2006/chart">
            <c:chart xmlns:c="http://schemas.openxmlformats.org/drawingml/2006/chart" xmlns:r="http://schemas.openxmlformats.org/officeDocument/2006/relationships" r:id="rId5"/>
          </a:graphicData>
        </a:graphic>
      </p:graphicFrame>
      <p:sp>
        <p:nvSpPr>
          <p:cNvPr id="80" name="Oval 79"/>
          <p:cNvSpPr/>
          <p:nvPr/>
        </p:nvSpPr>
        <p:spPr>
          <a:xfrm>
            <a:off x="780930" y="3510849"/>
            <a:ext cx="828305" cy="8283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1" name="TextBox 80"/>
          <p:cNvSpPr txBox="1"/>
          <p:nvPr/>
        </p:nvSpPr>
        <p:spPr>
          <a:xfrm>
            <a:off x="851835" y="3771929"/>
            <a:ext cx="690895" cy="415498"/>
          </a:xfrm>
          <a:prstGeom prst="rect">
            <a:avLst/>
          </a:prstGeom>
          <a:noFill/>
        </p:spPr>
        <p:txBody>
          <a:bodyPr wrap="none" lIns="0" tIns="0" rIns="0" bIns="0" rtlCol="0">
            <a:spAutoFit/>
          </a:bodyPr>
          <a:lstStyle/>
          <a:p>
            <a:pPr algn="ctr">
              <a:lnSpc>
                <a:spcPct val="90000"/>
              </a:lnSpc>
            </a:pPr>
            <a:r>
              <a:rPr lang="en-US" sz="900" dirty="0"/>
              <a:t>Total market</a:t>
            </a:r>
            <a:br>
              <a:rPr lang="en-US" sz="900" dirty="0"/>
            </a:br>
            <a:r>
              <a:rPr lang="en-US" sz="900" dirty="0"/>
              <a:t>size 2015:</a:t>
            </a:r>
            <a:r>
              <a:rPr lang="en-US" sz="1000" dirty="0"/>
              <a:t/>
            </a:r>
            <a:br>
              <a:rPr lang="en-US" sz="1000" dirty="0"/>
            </a:br>
            <a:r>
              <a:rPr lang="en-US" sz="1200" b="1" dirty="0"/>
              <a:t>$298M</a:t>
            </a:r>
          </a:p>
        </p:txBody>
      </p:sp>
      <p:sp>
        <p:nvSpPr>
          <p:cNvPr id="82" name="TextBox 81"/>
          <p:cNvSpPr txBox="1"/>
          <p:nvPr/>
        </p:nvSpPr>
        <p:spPr>
          <a:xfrm>
            <a:off x="350640" y="3667037"/>
            <a:ext cx="576770" cy="276999"/>
          </a:xfrm>
          <a:prstGeom prst="rect">
            <a:avLst/>
          </a:prstGeom>
          <a:noFill/>
        </p:spPr>
        <p:txBody>
          <a:bodyPr wrap="square" lIns="0" tIns="0" rIns="0" bIns="0" rtlCol="0">
            <a:spAutoFit/>
          </a:bodyPr>
          <a:lstStyle/>
          <a:p>
            <a:pPr algn="ctr"/>
            <a:r>
              <a:rPr lang="en-US" sz="900" dirty="0">
                <a:solidFill>
                  <a:schemeClr val="bg1">
                    <a:lumMod val="75000"/>
                  </a:schemeClr>
                </a:solidFill>
              </a:rPr>
              <a:t>Other </a:t>
            </a:r>
          </a:p>
          <a:p>
            <a:pPr algn="ctr"/>
            <a:r>
              <a:rPr lang="en-US" sz="900" dirty="0">
                <a:solidFill>
                  <a:schemeClr val="bg1">
                    <a:lumMod val="75000"/>
                  </a:schemeClr>
                </a:solidFill>
              </a:rPr>
              <a:t>49%</a:t>
            </a:r>
          </a:p>
        </p:txBody>
      </p:sp>
      <p:sp>
        <p:nvSpPr>
          <p:cNvPr id="83" name="TextBox 82"/>
          <p:cNvSpPr txBox="1"/>
          <p:nvPr/>
        </p:nvSpPr>
        <p:spPr>
          <a:xfrm>
            <a:off x="4062355" y="2849278"/>
            <a:ext cx="646771" cy="553998"/>
          </a:xfrm>
          <a:prstGeom prst="rect">
            <a:avLst/>
          </a:prstGeom>
          <a:noFill/>
        </p:spPr>
        <p:txBody>
          <a:bodyPr wrap="square" lIns="0" tIns="0" rIns="0" bIns="0" rtlCol="0">
            <a:spAutoFit/>
          </a:bodyPr>
          <a:lstStyle>
            <a:defPPr>
              <a:defRPr lang="en-US"/>
            </a:defPPr>
            <a:lvl1pPr>
              <a:defRPr sz="1800" b="1">
                <a:latin typeface="Century Gothic" panose="020B0502020202020204" pitchFamily="34" charset="0"/>
                <a:ea typeface="TeXGyreAdventor" charset="0"/>
                <a:cs typeface="TeXGyreAdventor" charset="0"/>
              </a:defRPr>
            </a:lvl1pPr>
          </a:lstStyle>
          <a:p>
            <a:r>
              <a:rPr lang="en-US" b="0" dirty="0">
                <a:solidFill>
                  <a:schemeClr val="bg2"/>
                </a:solidFill>
              </a:rPr>
              <a:t>PTC 27%</a:t>
            </a:r>
          </a:p>
        </p:txBody>
      </p:sp>
      <p:sp>
        <p:nvSpPr>
          <p:cNvPr id="84" name="TextBox 83"/>
          <p:cNvSpPr txBox="1"/>
          <p:nvPr/>
        </p:nvSpPr>
        <p:spPr>
          <a:xfrm>
            <a:off x="5203959" y="5593373"/>
            <a:ext cx="1561325" cy="184666"/>
          </a:xfrm>
          <a:prstGeom prst="rect">
            <a:avLst/>
          </a:prstGeom>
          <a:noFill/>
        </p:spPr>
        <p:txBody>
          <a:bodyPr wrap="none" lIns="0" tIns="0" rIns="0" bIns="0" rtlCol="0" anchor="ctr">
            <a:spAutoFit/>
          </a:bodyPr>
          <a:lstStyle>
            <a:defPPr>
              <a:defRPr lang="en-US"/>
            </a:defPPr>
            <a:lvl1pPr algn="ctr">
              <a:defRPr sz="1400">
                <a:solidFill>
                  <a:schemeClr val="bg1">
                    <a:lumMod val="75000"/>
                  </a:schemeClr>
                </a:solidFill>
              </a:defRPr>
            </a:lvl1pPr>
          </a:lstStyle>
          <a:p>
            <a:r>
              <a:rPr lang="en-US" sz="1200" dirty="0">
                <a:solidFill>
                  <a:schemeClr val="tx1"/>
                </a:solidFill>
              </a:rPr>
              <a:t>Source: Aeon Mobile</a:t>
            </a:r>
          </a:p>
        </p:txBody>
      </p:sp>
      <p:sp>
        <p:nvSpPr>
          <p:cNvPr id="86" name="TextBox 85"/>
          <p:cNvSpPr txBox="1"/>
          <p:nvPr/>
        </p:nvSpPr>
        <p:spPr>
          <a:xfrm>
            <a:off x="519261" y="5593373"/>
            <a:ext cx="1516441" cy="184666"/>
          </a:xfrm>
          <a:prstGeom prst="rect">
            <a:avLst/>
          </a:prstGeom>
          <a:noFill/>
        </p:spPr>
        <p:txBody>
          <a:bodyPr wrap="none" lIns="0" tIns="0" rIns="0" bIns="0" rtlCol="0" anchor="ctr">
            <a:spAutoFit/>
          </a:bodyPr>
          <a:lstStyle>
            <a:defPPr>
              <a:defRPr lang="en-US"/>
            </a:defPPr>
            <a:lvl1pPr algn="ctr">
              <a:defRPr sz="1400">
                <a:solidFill>
                  <a:schemeClr val="bg1">
                    <a:lumMod val="75000"/>
                  </a:schemeClr>
                </a:solidFill>
              </a:defRPr>
            </a:lvl1pPr>
          </a:lstStyle>
          <a:p>
            <a:r>
              <a:rPr lang="en-US" sz="1200" dirty="0">
                <a:solidFill>
                  <a:schemeClr val="tx1"/>
                </a:solidFill>
              </a:rPr>
              <a:t>Source: IoT Analytics</a:t>
            </a:r>
          </a:p>
        </p:txBody>
      </p:sp>
      <p:sp>
        <p:nvSpPr>
          <p:cNvPr id="87" name="TextBox 86"/>
          <p:cNvSpPr txBox="1"/>
          <p:nvPr/>
        </p:nvSpPr>
        <p:spPr>
          <a:xfrm>
            <a:off x="2779055" y="5593373"/>
            <a:ext cx="1681551" cy="184666"/>
          </a:xfrm>
          <a:prstGeom prst="rect">
            <a:avLst/>
          </a:prstGeom>
          <a:noFill/>
        </p:spPr>
        <p:txBody>
          <a:bodyPr wrap="none" lIns="0" tIns="0" rIns="0" bIns="0" rtlCol="0" anchor="ctr">
            <a:spAutoFit/>
          </a:bodyPr>
          <a:lstStyle>
            <a:defPPr>
              <a:defRPr lang="en-US"/>
            </a:defPPr>
            <a:lvl1pPr algn="ctr">
              <a:defRPr sz="1400">
                <a:solidFill>
                  <a:schemeClr val="bg1">
                    <a:lumMod val="75000"/>
                  </a:schemeClr>
                </a:solidFill>
              </a:defRPr>
            </a:lvl1pPr>
          </a:lstStyle>
          <a:p>
            <a:r>
              <a:rPr lang="en-US" sz="1200" dirty="0">
                <a:solidFill>
                  <a:schemeClr val="tx1"/>
                </a:solidFill>
              </a:rPr>
              <a:t>Source: BCC Research</a:t>
            </a:r>
          </a:p>
        </p:txBody>
      </p:sp>
      <p:sp>
        <p:nvSpPr>
          <p:cNvPr id="89" name="TextBox 88"/>
          <p:cNvSpPr txBox="1"/>
          <p:nvPr/>
        </p:nvSpPr>
        <p:spPr>
          <a:xfrm rot="16200000">
            <a:off x="9447678" y="3708492"/>
            <a:ext cx="989053" cy="107722"/>
          </a:xfrm>
          <a:prstGeom prst="rect">
            <a:avLst/>
          </a:prstGeom>
          <a:noFill/>
        </p:spPr>
        <p:txBody>
          <a:bodyPr wrap="none" lIns="0" tIns="0" rIns="0" bIns="0" rtlCol="0">
            <a:spAutoFit/>
          </a:bodyPr>
          <a:lstStyle/>
          <a:p>
            <a:pPr algn="ctr"/>
            <a:r>
              <a:rPr lang="en-US" sz="700" dirty="0"/>
              <a:t>Portfolio Attractiveness</a:t>
            </a:r>
          </a:p>
        </p:txBody>
      </p:sp>
      <p:sp>
        <p:nvSpPr>
          <p:cNvPr id="90" name="Rectangle 89"/>
          <p:cNvSpPr/>
          <p:nvPr/>
        </p:nvSpPr>
        <p:spPr>
          <a:xfrm>
            <a:off x="10052034" y="3066563"/>
            <a:ext cx="1836310" cy="13969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91" name="Oval 90"/>
          <p:cNvSpPr/>
          <p:nvPr/>
        </p:nvSpPr>
        <p:spPr>
          <a:xfrm>
            <a:off x="11060278" y="3423555"/>
            <a:ext cx="101784" cy="101784"/>
          </a:xfrm>
          <a:prstGeom prst="ellipse">
            <a:avLst/>
          </a:prstGeom>
          <a:solidFill>
            <a:schemeClr val="bg2"/>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92" name="TextBox 91"/>
          <p:cNvSpPr txBox="1"/>
          <p:nvPr/>
        </p:nvSpPr>
        <p:spPr>
          <a:xfrm>
            <a:off x="10097980" y="3076158"/>
            <a:ext cx="726161" cy="92333"/>
          </a:xfrm>
          <a:prstGeom prst="rect">
            <a:avLst/>
          </a:prstGeom>
          <a:noFill/>
        </p:spPr>
        <p:txBody>
          <a:bodyPr wrap="none" lIns="0" tIns="0" rIns="0" bIns="0" rtlCol="0">
            <a:spAutoFit/>
          </a:bodyPr>
          <a:lstStyle/>
          <a:p>
            <a:r>
              <a:rPr lang="en-US" sz="600" dirty="0"/>
              <a:t>Product Challenger</a:t>
            </a:r>
          </a:p>
        </p:txBody>
      </p:sp>
      <p:sp>
        <p:nvSpPr>
          <p:cNvPr id="93" name="TextBox 92"/>
          <p:cNvSpPr txBox="1"/>
          <p:nvPr/>
        </p:nvSpPr>
        <p:spPr>
          <a:xfrm>
            <a:off x="11584019" y="3076158"/>
            <a:ext cx="262893" cy="92333"/>
          </a:xfrm>
          <a:prstGeom prst="rect">
            <a:avLst/>
          </a:prstGeom>
          <a:noFill/>
        </p:spPr>
        <p:txBody>
          <a:bodyPr wrap="none" lIns="0" tIns="0" rIns="0" bIns="0" rtlCol="0">
            <a:spAutoFit/>
          </a:bodyPr>
          <a:lstStyle/>
          <a:p>
            <a:pPr algn="r"/>
            <a:r>
              <a:rPr lang="en-US" sz="600" dirty="0"/>
              <a:t>Leader</a:t>
            </a:r>
          </a:p>
        </p:txBody>
      </p:sp>
      <p:sp>
        <p:nvSpPr>
          <p:cNvPr id="96" name="TextBox 95"/>
          <p:cNvSpPr txBox="1"/>
          <p:nvPr/>
        </p:nvSpPr>
        <p:spPr>
          <a:xfrm>
            <a:off x="10097980" y="4359925"/>
            <a:ext cx="304571" cy="92333"/>
          </a:xfrm>
          <a:prstGeom prst="rect">
            <a:avLst/>
          </a:prstGeom>
          <a:noFill/>
        </p:spPr>
        <p:txBody>
          <a:bodyPr wrap="none" lIns="0" tIns="0" rIns="0" bIns="0" rtlCol="0">
            <a:spAutoFit/>
          </a:bodyPr>
          <a:lstStyle/>
          <a:p>
            <a:r>
              <a:rPr lang="en-US" sz="600" dirty="0"/>
              <a:t>Follower</a:t>
            </a:r>
          </a:p>
        </p:txBody>
      </p:sp>
      <p:sp>
        <p:nvSpPr>
          <p:cNvPr id="97" name="TextBox 96"/>
          <p:cNvSpPr txBox="1"/>
          <p:nvPr/>
        </p:nvSpPr>
        <p:spPr>
          <a:xfrm>
            <a:off x="11152811" y="4359925"/>
            <a:ext cx="694101" cy="92333"/>
          </a:xfrm>
          <a:prstGeom prst="rect">
            <a:avLst/>
          </a:prstGeom>
          <a:noFill/>
        </p:spPr>
        <p:txBody>
          <a:bodyPr wrap="none" lIns="0" tIns="0" rIns="0" bIns="0" rtlCol="0">
            <a:spAutoFit/>
          </a:bodyPr>
          <a:lstStyle/>
          <a:p>
            <a:pPr algn="r"/>
            <a:r>
              <a:rPr lang="en-US" sz="600" dirty="0"/>
              <a:t>Market Challenger</a:t>
            </a:r>
          </a:p>
        </p:txBody>
      </p:sp>
      <p:sp>
        <p:nvSpPr>
          <p:cNvPr id="98" name="TextBox 97"/>
          <p:cNvSpPr txBox="1"/>
          <p:nvPr/>
        </p:nvSpPr>
        <p:spPr>
          <a:xfrm>
            <a:off x="11916178" y="3044959"/>
            <a:ext cx="189154" cy="92333"/>
          </a:xfrm>
          <a:prstGeom prst="rect">
            <a:avLst/>
          </a:prstGeom>
          <a:noFill/>
        </p:spPr>
        <p:txBody>
          <a:bodyPr wrap="none" lIns="0" tIns="0" rIns="0" bIns="0" rtlCol="0">
            <a:spAutoFit/>
          </a:bodyPr>
          <a:lstStyle/>
          <a:p>
            <a:r>
              <a:rPr lang="en-US" sz="600" dirty="0"/>
              <a:t>100%</a:t>
            </a:r>
          </a:p>
        </p:txBody>
      </p:sp>
      <p:sp>
        <p:nvSpPr>
          <p:cNvPr id="99" name="TextBox 98"/>
          <p:cNvSpPr txBox="1"/>
          <p:nvPr/>
        </p:nvSpPr>
        <p:spPr>
          <a:xfrm>
            <a:off x="11916177" y="4385348"/>
            <a:ext cx="102592" cy="92333"/>
          </a:xfrm>
          <a:prstGeom prst="rect">
            <a:avLst/>
          </a:prstGeom>
          <a:noFill/>
        </p:spPr>
        <p:txBody>
          <a:bodyPr wrap="none" lIns="0" tIns="0" rIns="0" bIns="0" rtlCol="0">
            <a:spAutoFit/>
          </a:bodyPr>
          <a:lstStyle/>
          <a:p>
            <a:r>
              <a:rPr lang="en-US" sz="600" dirty="0"/>
              <a:t>0%</a:t>
            </a:r>
          </a:p>
        </p:txBody>
      </p:sp>
      <p:sp>
        <p:nvSpPr>
          <p:cNvPr id="100" name="TextBox 99"/>
          <p:cNvSpPr txBox="1"/>
          <p:nvPr/>
        </p:nvSpPr>
        <p:spPr>
          <a:xfrm>
            <a:off x="11916177" y="3725254"/>
            <a:ext cx="145874" cy="92333"/>
          </a:xfrm>
          <a:prstGeom prst="rect">
            <a:avLst/>
          </a:prstGeom>
          <a:noFill/>
        </p:spPr>
        <p:txBody>
          <a:bodyPr wrap="none" lIns="0" tIns="0" rIns="0" bIns="0" rtlCol="0">
            <a:spAutoFit/>
          </a:bodyPr>
          <a:lstStyle/>
          <a:p>
            <a:r>
              <a:rPr lang="en-US" sz="600" dirty="0"/>
              <a:t>50%</a:t>
            </a:r>
          </a:p>
        </p:txBody>
      </p:sp>
      <p:sp>
        <p:nvSpPr>
          <p:cNvPr id="101" name="TextBox 100"/>
          <p:cNvSpPr txBox="1"/>
          <p:nvPr/>
        </p:nvSpPr>
        <p:spPr>
          <a:xfrm>
            <a:off x="10897518" y="4482351"/>
            <a:ext cx="145874" cy="92333"/>
          </a:xfrm>
          <a:prstGeom prst="rect">
            <a:avLst/>
          </a:prstGeom>
          <a:noFill/>
        </p:spPr>
        <p:txBody>
          <a:bodyPr wrap="none" lIns="0" tIns="0" rIns="0" bIns="0" rtlCol="0">
            <a:spAutoFit/>
          </a:bodyPr>
          <a:lstStyle/>
          <a:p>
            <a:pPr algn="ctr"/>
            <a:r>
              <a:rPr lang="en-US" sz="600" dirty="0"/>
              <a:t>50%</a:t>
            </a:r>
          </a:p>
        </p:txBody>
      </p:sp>
      <p:sp>
        <p:nvSpPr>
          <p:cNvPr id="102" name="TextBox 101"/>
          <p:cNvSpPr txBox="1"/>
          <p:nvPr/>
        </p:nvSpPr>
        <p:spPr>
          <a:xfrm>
            <a:off x="11802496" y="4482351"/>
            <a:ext cx="189154" cy="92333"/>
          </a:xfrm>
          <a:prstGeom prst="rect">
            <a:avLst/>
          </a:prstGeom>
          <a:noFill/>
        </p:spPr>
        <p:txBody>
          <a:bodyPr wrap="none" lIns="0" tIns="0" rIns="0" bIns="0" rtlCol="0">
            <a:spAutoFit/>
          </a:bodyPr>
          <a:lstStyle/>
          <a:p>
            <a:r>
              <a:rPr lang="en-US" sz="600" dirty="0"/>
              <a:t>100%</a:t>
            </a:r>
          </a:p>
        </p:txBody>
      </p:sp>
      <p:sp>
        <p:nvSpPr>
          <p:cNvPr id="103" name="TextBox 102"/>
          <p:cNvSpPr txBox="1"/>
          <p:nvPr/>
        </p:nvSpPr>
        <p:spPr>
          <a:xfrm>
            <a:off x="10015036" y="4482351"/>
            <a:ext cx="102592" cy="92333"/>
          </a:xfrm>
          <a:prstGeom prst="rect">
            <a:avLst/>
          </a:prstGeom>
          <a:noFill/>
        </p:spPr>
        <p:txBody>
          <a:bodyPr wrap="none" lIns="0" tIns="0" rIns="0" bIns="0" rtlCol="0">
            <a:spAutoFit/>
          </a:bodyPr>
          <a:lstStyle/>
          <a:p>
            <a:r>
              <a:rPr lang="en-US" sz="600" dirty="0"/>
              <a:t>0%</a:t>
            </a:r>
          </a:p>
        </p:txBody>
      </p:sp>
      <p:sp>
        <p:nvSpPr>
          <p:cNvPr id="104" name="TextBox 103"/>
          <p:cNvSpPr txBox="1"/>
          <p:nvPr/>
        </p:nvSpPr>
        <p:spPr>
          <a:xfrm>
            <a:off x="10583263" y="4621399"/>
            <a:ext cx="790281" cy="92333"/>
          </a:xfrm>
          <a:prstGeom prst="rect">
            <a:avLst/>
          </a:prstGeom>
          <a:noFill/>
        </p:spPr>
        <p:txBody>
          <a:bodyPr wrap="none" lIns="0" tIns="0" rIns="0" bIns="0" rtlCol="0">
            <a:spAutoFit/>
          </a:bodyPr>
          <a:lstStyle/>
          <a:p>
            <a:pPr algn="ctr"/>
            <a:r>
              <a:rPr lang="en-US" sz="600" dirty="0"/>
              <a:t>Competitive Strength</a:t>
            </a:r>
          </a:p>
        </p:txBody>
      </p:sp>
      <p:cxnSp>
        <p:nvCxnSpPr>
          <p:cNvPr id="106" name="Straight Connector 105"/>
          <p:cNvCxnSpPr/>
          <p:nvPr/>
        </p:nvCxnSpPr>
        <p:spPr>
          <a:xfrm>
            <a:off x="10970190" y="3047465"/>
            <a:ext cx="0" cy="1402802"/>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11186623" y="3390156"/>
            <a:ext cx="246862" cy="161583"/>
          </a:xfrm>
          <a:prstGeom prst="rect">
            <a:avLst/>
          </a:prstGeom>
          <a:noFill/>
        </p:spPr>
        <p:txBody>
          <a:bodyPr wrap="none" lIns="0" tIns="0" rIns="0" bIns="0" rtlCol="0">
            <a:spAutoFit/>
          </a:bodyPr>
          <a:lstStyle/>
          <a:p>
            <a:r>
              <a:rPr lang="en-US" sz="1050" dirty="0"/>
              <a:t>PTC</a:t>
            </a:r>
          </a:p>
        </p:txBody>
      </p:sp>
      <p:sp>
        <p:nvSpPr>
          <p:cNvPr id="108" name="Oval 107"/>
          <p:cNvSpPr/>
          <p:nvPr/>
        </p:nvSpPr>
        <p:spPr>
          <a:xfrm>
            <a:off x="11030509" y="3538740"/>
            <a:ext cx="52050" cy="520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09" name="Oval 108"/>
          <p:cNvSpPr/>
          <p:nvPr/>
        </p:nvSpPr>
        <p:spPr>
          <a:xfrm>
            <a:off x="11194712" y="3590465"/>
            <a:ext cx="52050" cy="520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10" name="Oval 109"/>
          <p:cNvSpPr/>
          <p:nvPr/>
        </p:nvSpPr>
        <p:spPr>
          <a:xfrm>
            <a:off x="11214301" y="3647611"/>
            <a:ext cx="52050" cy="520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12" name="Oval 111"/>
          <p:cNvSpPr/>
          <p:nvPr/>
        </p:nvSpPr>
        <p:spPr>
          <a:xfrm>
            <a:off x="11063147" y="3650358"/>
            <a:ext cx="52050" cy="520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13" name="Oval 112"/>
          <p:cNvSpPr/>
          <p:nvPr/>
        </p:nvSpPr>
        <p:spPr>
          <a:xfrm>
            <a:off x="10983931" y="3594549"/>
            <a:ext cx="52050" cy="520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15" name="Oval 114"/>
          <p:cNvSpPr/>
          <p:nvPr/>
        </p:nvSpPr>
        <p:spPr>
          <a:xfrm>
            <a:off x="11085916" y="3948039"/>
            <a:ext cx="52050" cy="520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16" name="Oval 115"/>
          <p:cNvSpPr/>
          <p:nvPr/>
        </p:nvSpPr>
        <p:spPr>
          <a:xfrm>
            <a:off x="10637410" y="3952471"/>
            <a:ext cx="52050" cy="520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17" name="Oval 116"/>
          <p:cNvSpPr/>
          <p:nvPr/>
        </p:nvSpPr>
        <p:spPr>
          <a:xfrm>
            <a:off x="10581381" y="3892504"/>
            <a:ext cx="52050" cy="520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18" name="Oval 117"/>
          <p:cNvSpPr/>
          <p:nvPr/>
        </p:nvSpPr>
        <p:spPr>
          <a:xfrm>
            <a:off x="10639932" y="3890794"/>
            <a:ext cx="52050" cy="520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19" name="Oval 118"/>
          <p:cNvSpPr/>
          <p:nvPr/>
        </p:nvSpPr>
        <p:spPr>
          <a:xfrm>
            <a:off x="10845378" y="3926767"/>
            <a:ext cx="52050" cy="520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cxnSp>
        <p:nvCxnSpPr>
          <p:cNvPr id="120" name="Straight Connector 119"/>
          <p:cNvCxnSpPr/>
          <p:nvPr/>
        </p:nvCxnSpPr>
        <p:spPr>
          <a:xfrm flipH="1">
            <a:off x="10047762" y="3765031"/>
            <a:ext cx="1836310"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1" name="Oval 120"/>
          <p:cNvSpPr/>
          <p:nvPr/>
        </p:nvSpPr>
        <p:spPr>
          <a:xfrm>
            <a:off x="10754429" y="3871144"/>
            <a:ext cx="52050" cy="520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22" name="Oval 121"/>
          <p:cNvSpPr/>
          <p:nvPr/>
        </p:nvSpPr>
        <p:spPr>
          <a:xfrm>
            <a:off x="10735828" y="3808478"/>
            <a:ext cx="52050" cy="520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23" name="Oval 122"/>
          <p:cNvSpPr/>
          <p:nvPr/>
        </p:nvSpPr>
        <p:spPr>
          <a:xfrm>
            <a:off x="10579443" y="3782453"/>
            <a:ext cx="52050" cy="520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24" name="Oval 123"/>
          <p:cNvSpPr/>
          <p:nvPr/>
        </p:nvSpPr>
        <p:spPr>
          <a:xfrm>
            <a:off x="10688336" y="3675291"/>
            <a:ext cx="52050" cy="520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25" name="Oval 124"/>
          <p:cNvSpPr/>
          <p:nvPr/>
        </p:nvSpPr>
        <p:spPr>
          <a:xfrm>
            <a:off x="10859981" y="3712654"/>
            <a:ext cx="52050" cy="520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26" name="Oval 125"/>
          <p:cNvSpPr/>
          <p:nvPr/>
        </p:nvSpPr>
        <p:spPr>
          <a:xfrm>
            <a:off x="10626842" y="3730650"/>
            <a:ext cx="52050" cy="520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27" name="Rectangle 126"/>
          <p:cNvSpPr/>
          <p:nvPr/>
        </p:nvSpPr>
        <p:spPr>
          <a:xfrm>
            <a:off x="10043656" y="3063411"/>
            <a:ext cx="1844521" cy="1405229"/>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latin typeface="Century Gothic" panose="020B0502020202020204" pitchFamily="34" charset="0"/>
            </a:endParaRPr>
          </a:p>
        </p:txBody>
      </p:sp>
      <p:sp>
        <p:nvSpPr>
          <p:cNvPr id="180" name="TextBox 179"/>
          <p:cNvSpPr txBox="1"/>
          <p:nvPr/>
        </p:nvSpPr>
        <p:spPr>
          <a:xfrm>
            <a:off x="7508637" y="5593373"/>
            <a:ext cx="1939634" cy="184666"/>
          </a:xfrm>
          <a:prstGeom prst="rect">
            <a:avLst/>
          </a:prstGeom>
          <a:noFill/>
        </p:spPr>
        <p:txBody>
          <a:bodyPr wrap="none" lIns="0" tIns="0" rIns="0" bIns="0" rtlCol="0" anchor="ctr">
            <a:spAutoFit/>
          </a:bodyPr>
          <a:lstStyle>
            <a:defPPr>
              <a:defRPr lang="en-US"/>
            </a:defPPr>
            <a:lvl1pPr algn="ctr">
              <a:defRPr sz="1400">
                <a:solidFill>
                  <a:schemeClr val="bg1">
                    <a:lumMod val="75000"/>
                  </a:schemeClr>
                </a:solidFill>
              </a:defRPr>
            </a:lvl1pPr>
          </a:lstStyle>
          <a:p>
            <a:r>
              <a:rPr lang="en-US" sz="1200" dirty="0">
                <a:solidFill>
                  <a:schemeClr val="tx1"/>
                </a:solidFill>
              </a:rPr>
              <a:t>Source: Lux Research, Inc.</a:t>
            </a:r>
          </a:p>
        </p:txBody>
      </p:sp>
      <p:sp>
        <p:nvSpPr>
          <p:cNvPr id="181" name="TextBox 180"/>
          <p:cNvSpPr txBox="1"/>
          <p:nvPr/>
        </p:nvSpPr>
        <p:spPr>
          <a:xfrm>
            <a:off x="10191623" y="5593373"/>
            <a:ext cx="1503593" cy="369332"/>
          </a:xfrm>
          <a:prstGeom prst="rect">
            <a:avLst/>
          </a:prstGeom>
          <a:noFill/>
        </p:spPr>
        <p:txBody>
          <a:bodyPr wrap="square" lIns="0" tIns="0" rIns="0" bIns="0" rtlCol="0" anchor="ctr">
            <a:spAutoFit/>
          </a:bodyPr>
          <a:lstStyle>
            <a:defPPr>
              <a:defRPr lang="en-US"/>
            </a:defPPr>
            <a:lvl1pPr algn="ctr">
              <a:defRPr sz="1400">
                <a:solidFill>
                  <a:schemeClr val="bg1">
                    <a:lumMod val="75000"/>
                  </a:schemeClr>
                </a:solidFill>
              </a:defRPr>
            </a:lvl1pPr>
          </a:lstStyle>
          <a:p>
            <a:r>
              <a:rPr lang="en-US" sz="1200" dirty="0">
                <a:solidFill>
                  <a:schemeClr val="tx1"/>
                </a:solidFill>
              </a:rPr>
              <a:t>Source: Experton Market Insight</a:t>
            </a:r>
          </a:p>
        </p:txBody>
      </p:sp>
      <p:grpSp>
        <p:nvGrpSpPr>
          <p:cNvPr id="10" name="Group 9"/>
          <p:cNvGrpSpPr/>
          <p:nvPr/>
        </p:nvGrpSpPr>
        <p:grpSpPr>
          <a:xfrm>
            <a:off x="2458021" y="1265732"/>
            <a:ext cx="7265063" cy="4696973"/>
            <a:chOff x="2458021" y="947287"/>
            <a:chExt cx="7265063" cy="5301113"/>
          </a:xfrm>
        </p:grpSpPr>
        <p:cxnSp>
          <p:nvCxnSpPr>
            <p:cNvPr id="182" name="Straight Connector 181"/>
            <p:cNvCxnSpPr/>
            <p:nvPr/>
          </p:nvCxnSpPr>
          <p:spPr>
            <a:xfrm>
              <a:off x="9723084" y="947287"/>
              <a:ext cx="0" cy="530111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7274040" y="947287"/>
              <a:ext cx="0" cy="530111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4977396" y="947287"/>
              <a:ext cx="0" cy="530111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2458021" y="947287"/>
              <a:ext cx="0" cy="530111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164" name="Straight Connector 163"/>
          <p:cNvCxnSpPr/>
          <p:nvPr/>
        </p:nvCxnSpPr>
        <p:spPr>
          <a:xfrm>
            <a:off x="7564752" y="3785392"/>
            <a:ext cx="1850563"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8486970" y="3064942"/>
            <a:ext cx="0" cy="1402801"/>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8" name="TextBox 167"/>
          <p:cNvSpPr txBox="1"/>
          <p:nvPr/>
        </p:nvSpPr>
        <p:spPr>
          <a:xfrm>
            <a:off x="7585128" y="4359925"/>
            <a:ext cx="886461" cy="92333"/>
          </a:xfrm>
          <a:prstGeom prst="rect">
            <a:avLst/>
          </a:prstGeom>
          <a:noFill/>
        </p:spPr>
        <p:txBody>
          <a:bodyPr wrap="none" lIns="0" tIns="0" rIns="0" bIns="0" rtlCol="0">
            <a:spAutoFit/>
          </a:bodyPr>
          <a:lstStyle/>
          <a:p>
            <a:r>
              <a:rPr lang="en-US" sz="600" dirty="0">
                <a:latin typeface="Century Gothic" panose="020B0502020202020204" pitchFamily="34" charset="0"/>
              </a:rPr>
              <a:t>Watch for improvement</a:t>
            </a:r>
          </a:p>
        </p:txBody>
      </p:sp>
      <p:sp>
        <p:nvSpPr>
          <p:cNvPr id="170" name="TextBox 169"/>
          <p:cNvSpPr txBox="1"/>
          <p:nvPr/>
        </p:nvSpPr>
        <p:spPr>
          <a:xfrm>
            <a:off x="9089970" y="4359925"/>
            <a:ext cx="280526" cy="92333"/>
          </a:xfrm>
          <a:prstGeom prst="rect">
            <a:avLst/>
          </a:prstGeom>
          <a:noFill/>
        </p:spPr>
        <p:txBody>
          <a:bodyPr wrap="none" lIns="0" tIns="0" rIns="0" bIns="0" rtlCol="0">
            <a:spAutoFit/>
          </a:bodyPr>
          <a:lstStyle/>
          <a:p>
            <a:pPr algn="r"/>
            <a:r>
              <a:rPr lang="en-US" sz="600" dirty="0">
                <a:latin typeface="Century Gothic" panose="020B0502020202020204" pitchFamily="34" charset="0"/>
              </a:rPr>
              <a:t>Monitor</a:t>
            </a:r>
          </a:p>
        </p:txBody>
      </p:sp>
      <p:sp>
        <p:nvSpPr>
          <p:cNvPr id="171" name="TextBox 170"/>
          <p:cNvSpPr txBox="1"/>
          <p:nvPr/>
        </p:nvSpPr>
        <p:spPr>
          <a:xfrm>
            <a:off x="9440300" y="3044959"/>
            <a:ext cx="189154" cy="92333"/>
          </a:xfrm>
          <a:prstGeom prst="rect">
            <a:avLst/>
          </a:prstGeom>
          <a:noFill/>
        </p:spPr>
        <p:txBody>
          <a:bodyPr wrap="none" lIns="0" tIns="0" rIns="0" bIns="0" rtlCol="0">
            <a:spAutoFit/>
          </a:bodyPr>
          <a:lstStyle/>
          <a:p>
            <a:r>
              <a:rPr lang="en-US" sz="600" dirty="0">
                <a:latin typeface="Century Gothic" panose="020B0502020202020204" pitchFamily="34" charset="0"/>
              </a:rPr>
              <a:t>100%</a:t>
            </a:r>
          </a:p>
        </p:txBody>
      </p:sp>
      <p:sp>
        <p:nvSpPr>
          <p:cNvPr id="172" name="TextBox 171"/>
          <p:cNvSpPr txBox="1"/>
          <p:nvPr/>
        </p:nvSpPr>
        <p:spPr>
          <a:xfrm>
            <a:off x="7485645" y="4414049"/>
            <a:ext cx="43282" cy="92333"/>
          </a:xfrm>
          <a:prstGeom prst="rect">
            <a:avLst/>
          </a:prstGeom>
          <a:noFill/>
        </p:spPr>
        <p:txBody>
          <a:bodyPr wrap="none" lIns="0" tIns="0" rIns="0" bIns="0" rtlCol="0">
            <a:spAutoFit/>
          </a:bodyPr>
          <a:lstStyle/>
          <a:p>
            <a:pPr algn="r"/>
            <a:r>
              <a:rPr lang="en-US" sz="600" dirty="0">
                <a:latin typeface="Century Gothic" panose="020B0502020202020204" pitchFamily="34" charset="0"/>
              </a:rPr>
              <a:t>1</a:t>
            </a:r>
          </a:p>
        </p:txBody>
      </p:sp>
      <p:sp>
        <p:nvSpPr>
          <p:cNvPr id="173" name="TextBox 172"/>
          <p:cNvSpPr txBox="1"/>
          <p:nvPr/>
        </p:nvSpPr>
        <p:spPr>
          <a:xfrm>
            <a:off x="9440299" y="3725254"/>
            <a:ext cx="145874" cy="92333"/>
          </a:xfrm>
          <a:prstGeom prst="rect">
            <a:avLst/>
          </a:prstGeom>
          <a:noFill/>
        </p:spPr>
        <p:txBody>
          <a:bodyPr wrap="none" lIns="0" tIns="0" rIns="0" bIns="0" rtlCol="0">
            <a:spAutoFit/>
          </a:bodyPr>
          <a:lstStyle/>
          <a:p>
            <a:r>
              <a:rPr lang="en-US" sz="600" dirty="0">
                <a:latin typeface="Century Gothic" panose="020B0502020202020204" pitchFamily="34" charset="0"/>
              </a:rPr>
              <a:t>50%</a:t>
            </a:r>
          </a:p>
        </p:txBody>
      </p:sp>
      <p:sp>
        <p:nvSpPr>
          <p:cNvPr id="174" name="TextBox 173"/>
          <p:cNvSpPr txBox="1"/>
          <p:nvPr/>
        </p:nvSpPr>
        <p:spPr>
          <a:xfrm>
            <a:off x="8465597" y="4482351"/>
            <a:ext cx="43282" cy="92333"/>
          </a:xfrm>
          <a:prstGeom prst="rect">
            <a:avLst/>
          </a:prstGeom>
          <a:noFill/>
        </p:spPr>
        <p:txBody>
          <a:bodyPr wrap="none" lIns="0" tIns="0" rIns="0" bIns="0" rtlCol="0">
            <a:spAutoFit/>
          </a:bodyPr>
          <a:lstStyle/>
          <a:p>
            <a:pPr algn="ctr"/>
            <a:r>
              <a:rPr lang="en-US" sz="600" dirty="0">
                <a:latin typeface="Century Gothic" panose="020B0502020202020204" pitchFamily="34" charset="0"/>
              </a:rPr>
              <a:t>3</a:t>
            </a:r>
          </a:p>
        </p:txBody>
      </p:sp>
      <p:sp>
        <p:nvSpPr>
          <p:cNvPr id="175" name="TextBox 174"/>
          <p:cNvSpPr txBox="1"/>
          <p:nvPr/>
        </p:nvSpPr>
        <p:spPr>
          <a:xfrm>
            <a:off x="9382857" y="4482351"/>
            <a:ext cx="43282" cy="92333"/>
          </a:xfrm>
          <a:prstGeom prst="rect">
            <a:avLst/>
          </a:prstGeom>
          <a:noFill/>
        </p:spPr>
        <p:txBody>
          <a:bodyPr wrap="none" lIns="0" tIns="0" rIns="0" bIns="0" rtlCol="0">
            <a:spAutoFit/>
          </a:bodyPr>
          <a:lstStyle/>
          <a:p>
            <a:r>
              <a:rPr lang="en-US" sz="600" dirty="0">
                <a:latin typeface="Century Gothic" panose="020B0502020202020204" pitchFamily="34" charset="0"/>
              </a:rPr>
              <a:t>5</a:t>
            </a:r>
          </a:p>
        </p:txBody>
      </p:sp>
      <p:sp>
        <p:nvSpPr>
          <p:cNvPr id="176" name="TextBox 175"/>
          <p:cNvSpPr txBox="1"/>
          <p:nvPr/>
        </p:nvSpPr>
        <p:spPr>
          <a:xfrm>
            <a:off x="7534334" y="4482351"/>
            <a:ext cx="43282" cy="92333"/>
          </a:xfrm>
          <a:prstGeom prst="rect">
            <a:avLst/>
          </a:prstGeom>
          <a:noFill/>
        </p:spPr>
        <p:txBody>
          <a:bodyPr wrap="none" lIns="0" tIns="0" rIns="0" bIns="0" rtlCol="0">
            <a:spAutoFit/>
          </a:bodyPr>
          <a:lstStyle/>
          <a:p>
            <a:r>
              <a:rPr lang="en-US" sz="600" dirty="0">
                <a:latin typeface="Century Gothic" panose="020B0502020202020204" pitchFamily="34" charset="0"/>
              </a:rPr>
              <a:t>1</a:t>
            </a:r>
          </a:p>
        </p:txBody>
      </p:sp>
      <p:sp>
        <p:nvSpPr>
          <p:cNvPr id="177" name="TextBox 176"/>
          <p:cNvSpPr txBox="1"/>
          <p:nvPr/>
        </p:nvSpPr>
        <p:spPr>
          <a:xfrm rot="16200000">
            <a:off x="7029132" y="3732603"/>
            <a:ext cx="759823" cy="92333"/>
          </a:xfrm>
          <a:prstGeom prst="rect">
            <a:avLst/>
          </a:prstGeom>
          <a:noFill/>
        </p:spPr>
        <p:txBody>
          <a:bodyPr wrap="none" lIns="0" tIns="0" rIns="0" bIns="0" rtlCol="0">
            <a:spAutoFit/>
          </a:bodyPr>
          <a:lstStyle/>
          <a:p>
            <a:pPr algn="ctr"/>
            <a:r>
              <a:rPr lang="en-US" sz="600" dirty="0">
                <a:latin typeface="Century Gothic" panose="020B0502020202020204" pitchFamily="34" charset="0"/>
              </a:rPr>
              <a:t>Technology Strength</a:t>
            </a:r>
          </a:p>
        </p:txBody>
      </p:sp>
      <p:sp>
        <p:nvSpPr>
          <p:cNvPr id="178" name="TextBox 177"/>
          <p:cNvSpPr txBox="1"/>
          <p:nvPr/>
        </p:nvSpPr>
        <p:spPr>
          <a:xfrm>
            <a:off x="7485645" y="3732600"/>
            <a:ext cx="43282" cy="92333"/>
          </a:xfrm>
          <a:prstGeom prst="rect">
            <a:avLst/>
          </a:prstGeom>
          <a:noFill/>
        </p:spPr>
        <p:txBody>
          <a:bodyPr wrap="none" lIns="0" tIns="0" rIns="0" bIns="0" rtlCol="0">
            <a:spAutoFit/>
          </a:bodyPr>
          <a:lstStyle/>
          <a:p>
            <a:pPr algn="r"/>
            <a:r>
              <a:rPr lang="en-US" sz="600" dirty="0">
                <a:latin typeface="Century Gothic" panose="020B0502020202020204" pitchFamily="34" charset="0"/>
              </a:rPr>
              <a:t>3</a:t>
            </a:r>
          </a:p>
        </p:txBody>
      </p:sp>
      <p:sp>
        <p:nvSpPr>
          <p:cNvPr id="179" name="TextBox 178"/>
          <p:cNvSpPr txBox="1"/>
          <p:nvPr/>
        </p:nvSpPr>
        <p:spPr>
          <a:xfrm>
            <a:off x="7485645" y="3052306"/>
            <a:ext cx="43282" cy="92333"/>
          </a:xfrm>
          <a:prstGeom prst="rect">
            <a:avLst/>
          </a:prstGeom>
          <a:noFill/>
        </p:spPr>
        <p:txBody>
          <a:bodyPr wrap="none" lIns="0" tIns="0" rIns="0" bIns="0" rtlCol="0">
            <a:spAutoFit/>
          </a:bodyPr>
          <a:lstStyle/>
          <a:p>
            <a:pPr algn="r"/>
            <a:r>
              <a:rPr lang="en-US" sz="600" dirty="0">
                <a:latin typeface="Century Gothic" panose="020B0502020202020204" pitchFamily="34" charset="0"/>
              </a:rPr>
              <a:t>5</a:t>
            </a:r>
          </a:p>
        </p:txBody>
      </p:sp>
      <p:sp>
        <p:nvSpPr>
          <p:cNvPr id="165" name="TextBox 164"/>
          <p:cNvSpPr txBox="1"/>
          <p:nvPr/>
        </p:nvSpPr>
        <p:spPr>
          <a:xfrm>
            <a:off x="7607988" y="3076158"/>
            <a:ext cx="408766" cy="92333"/>
          </a:xfrm>
          <a:prstGeom prst="rect">
            <a:avLst/>
          </a:prstGeom>
          <a:noFill/>
        </p:spPr>
        <p:txBody>
          <a:bodyPr wrap="none" lIns="0" tIns="0" rIns="0" bIns="0" rtlCol="0">
            <a:spAutoFit/>
          </a:bodyPr>
          <a:lstStyle/>
          <a:p>
            <a:r>
              <a:rPr lang="en-US" sz="600" dirty="0">
                <a:latin typeface="Century Gothic" panose="020B0502020202020204" pitchFamily="34" charset="0"/>
              </a:rPr>
              <a:t>Investigate</a:t>
            </a:r>
          </a:p>
        </p:txBody>
      </p:sp>
      <p:sp>
        <p:nvSpPr>
          <p:cNvPr id="133" name="Oval 132"/>
          <p:cNvSpPr/>
          <p:nvPr/>
        </p:nvSpPr>
        <p:spPr>
          <a:xfrm>
            <a:off x="7707398" y="4014495"/>
            <a:ext cx="57492" cy="57492"/>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latin typeface="Century Gothic" panose="020B0502020202020204" pitchFamily="34" charset="0"/>
            </a:endParaRPr>
          </a:p>
        </p:txBody>
      </p:sp>
      <p:sp>
        <p:nvSpPr>
          <p:cNvPr id="134" name="Oval 133"/>
          <p:cNvSpPr/>
          <p:nvPr/>
        </p:nvSpPr>
        <p:spPr>
          <a:xfrm>
            <a:off x="7937137" y="3853121"/>
            <a:ext cx="57492" cy="57492"/>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latin typeface="Century Gothic" panose="020B0502020202020204" pitchFamily="34" charset="0"/>
            </a:endParaRPr>
          </a:p>
        </p:txBody>
      </p:sp>
      <p:sp>
        <p:nvSpPr>
          <p:cNvPr id="135" name="Oval 134"/>
          <p:cNvSpPr/>
          <p:nvPr/>
        </p:nvSpPr>
        <p:spPr>
          <a:xfrm>
            <a:off x="8031091" y="3851432"/>
            <a:ext cx="57492" cy="57492"/>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latin typeface="Century Gothic" panose="020B0502020202020204" pitchFamily="34" charset="0"/>
            </a:endParaRPr>
          </a:p>
        </p:txBody>
      </p:sp>
      <p:sp>
        <p:nvSpPr>
          <p:cNvPr id="136" name="Oval 135"/>
          <p:cNvSpPr/>
          <p:nvPr/>
        </p:nvSpPr>
        <p:spPr>
          <a:xfrm>
            <a:off x="8151531" y="3779751"/>
            <a:ext cx="57492" cy="57492"/>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latin typeface="Century Gothic" panose="020B0502020202020204" pitchFamily="34" charset="0"/>
            </a:endParaRPr>
          </a:p>
        </p:txBody>
      </p:sp>
      <p:sp>
        <p:nvSpPr>
          <p:cNvPr id="137" name="Oval 136"/>
          <p:cNvSpPr/>
          <p:nvPr/>
        </p:nvSpPr>
        <p:spPr>
          <a:xfrm>
            <a:off x="8401814" y="3800267"/>
            <a:ext cx="57492" cy="57492"/>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latin typeface="Century Gothic" panose="020B0502020202020204" pitchFamily="34" charset="0"/>
            </a:endParaRPr>
          </a:p>
        </p:txBody>
      </p:sp>
      <p:sp>
        <p:nvSpPr>
          <p:cNvPr id="138" name="Oval 137"/>
          <p:cNvSpPr/>
          <p:nvPr/>
        </p:nvSpPr>
        <p:spPr>
          <a:xfrm>
            <a:off x="8285905" y="3637839"/>
            <a:ext cx="57492" cy="57492"/>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latin typeface="Century Gothic" panose="020B0502020202020204" pitchFamily="34" charset="0"/>
            </a:endParaRPr>
          </a:p>
        </p:txBody>
      </p:sp>
      <p:sp>
        <p:nvSpPr>
          <p:cNvPr id="139" name="Oval 138"/>
          <p:cNvSpPr/>
          <p:nvPr/>
        </p:nvSpPr>
        <p:spPr>
          <a:xfrm>
            <a:off x="8287141" y="3536243"/>
            <a:ext cx="57492" cy="57492"/>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latin typeface="Century Gothic" panose="020B0502020202020204" pitchFamily="34" charset="0"/>
            </a:endParaRPr>
          </a:p>
        </p:txBody>
      </p:sp>
      <p:sp>
        <p:nvSpPr>
          <p:cNvPr id="140" name="Oval 139"/>
          <p:cNvSpPr/>
          <p:nvPr/>
        </p:nvSpPr>
        <p:spPr>
          <a:xfrm>
            <a:off x="8191758" y="3566796"/>
            <a:ext cx="57492" cy="57492"/>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latin typeface="Century Gothic" panose="020B0502020202020204" pitchFamily="34" charset="0"/>
            </a:endParaRPr>
          </a:p>
        </p:txBody>
      </p:sp>
      <p:sp>
        <p:nvSpPr>
          <p:cNvPr id="141" name="Oval 140"/>
          <p:cNvSpPr/>
          <p:nvPr/>
        </p:nvSpPr>
        <p:spPr>
          <a:xfrm>
            <a:off x="8521666" y="3693736"/>
            <a:ext cx="57492" cy="57492"/>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latin typeface="Century Gothic" panose="020B0502020202020204" pitchFamily="34" charset="0"/>
            </a:endParaRPr>
          </a:p>
        </p:txBody>
      </p:sp>
      <p:sp>
        <p:nvSpPr>
          <p:cNvPr id="142" name="Oval 141"/>
          <p:cNvSpPr/>
          <p:nvPr/>
        </p:nvSpPr>
        <p:spPr>
          <a:xfrm>
            <a:off x="8896404" y="3804133"/>
            <a:ext cx="57492" cy="57492"/>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latin typeface="Century Gothic" panose="020B0502020202020204" pitchFamily="34" charset="0"/>
            </a:endParaRPr>
          </a:p>
        </p:txBody>
      </p:sp>
      <p:sp>
        <p:nvSpPr>
          <p:cNvPr id="143" name="Oval 142"/>
          <p:cNvSpPr/>
          <p:nvPr/>
        </p:nvSpPr>
        <p:spPr>
          <a:xfrm>
            <a:off x="8918428" y="3714524"/>
            <a:ext cx="57492" cy="57492"/>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latin typeface="Century Gothic" panose="020B0502020202020204" pitchFamily="34" charset="0"/>
            </a:endParaRPr>
          </a:p>
        </p:txBody>
      </p:sp>
      <p:sp>
        <p:nvSpPr>
          <p:cNvPr id="144" name="Oval 143"/>
          <p:cNvSpPr/>
          <p:nvPr/>
        </p:nvSpPr>
        <p:spPr>
          <a:xfrm>
            <a:off x="8804324" y="3645468"/>
            <a:ext cx="57492" cy="57492"/>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latin typeface="Century Gothic" panose="020B0502020202020204" pitchFamily="34" charset="0"/>
            </a:endParaRPr>
          </a:p>
        </p:txBody>
      </p:sp>
      <p:sp>
        <p:nvSpPr>
          <p:cNvPr id="145" name="Oval 144"/>
          <p:cNvSpPr/>
          <p:nvPr/>
        </p:nvSpPr>
        <p:spPr>
          <a:xfrm>
            <a:off x="8565332" y="3498637"/>
            <a:ext cx="57492" cy="57492"/>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latin typeface="Century Gothic" panose="020B0502020202020204" pitchFamily="34" charset="0"/>
            </a:endParaRPr>
          </a:p>
        </p:txBody>
      </p:sp>
      <p:sp>
        <p:nvSpPr>
          <p:cNvPr id="146" name="Oval 145"/>
          <p:cNvSpPr/>
          <p:nvPr/>
        </p:nvSpPr>
        <p:spPr>
          <a:xfrm>
            <a:off x="8756748" y="3423067"/>
            <a:ext cx="57492" cy="57492"/>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latin typeface="Century Gothic" panose="020B0502020202020204" pitchFamily="34" charset="0"/>
            </a:endParaRPr>
          </a:p>
        </p:txBody>
      </p:sp>
      <p:sp>
        <p:nvSpPr>
          <p:cNvPr id="147" name="Oval 146"/>
          <p:cNvSpPr/>
          <p:nvPr/>
        </p:nvSpPr>
        <p:spPr>
          <a:xfrm>
            <a:off x="8825733" y="3538152"/>
            <a:ext cx="57492" cy="57492"/>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latin typeface="Century Gothic" panose="020B0502020202020204" pitchFamily="34" charset="0"/>
            </a:endParaRPr>
          </a:p>
        </p:txBody>
      </p:sp>
      <p:sp>
        <p:nvSpPr>
          <p:cNvPr id="148" name="Oval 147"/>
          <p:cNvSpPr/>
          <p:nvPr/>
        </p:nvSpPr>
        <p:spPr>
          <a:xfrm>
            <a:off x="8875545" y="3554166"/>
            <a:ext cx="57492" cy="57492"/>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latin typeface="Century Gothic" panose="020B0502020202020204" pitchFamily="34" charset="0"/>
            </a:endParaRPr>
          </a:p>
        </p:txBody>
      </p:sp>
      <p:sp>
        <p:nvSpPr>
          <p:cNvPr id="149" name="Oval 148"/>
          <p:cNvSpPr/>
          <p:nvPr/>
        </p:nvSpPr>
        <p:spPr>
          <a:xfrm>
            <a:off x="9014270" y="3535666"/>
            <a:ext cx="57492" cy="57492"/>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latin typeface="Century Gothic" panose="020B0502020202020204" pitchFamily="34" charset="0"/>
            </a:endParaRPr>
          </a:p>
        </p:txBody>
      </p:sp>
      <p:sp>
        <p:nvSpPr>
          <p:cNvPr id="150" name="Oval 149"/>
          <p:cNvSpPr/>
          <p:nvPr/>
        </p:nvSpPr>
        <p:spPr>
          <a:xfrm>
            <a:off x="9016717" y="3458489"/>
            <a:ext cx="57492" cy="57492"/>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latin typeface="Century Gothic" panose="020B0502020202020204" pitchFamily="34" charset="0"/>
            </a:endParaRPr>
          </a:p>
        </p:txBody>
      </p:sp>
      <p:sp>
        <p:nvSpPr>
          <p:cNvPr id="151" name="Oval 150"/>
          <p:cNvSpPr/>
          <p:nvPr/>
        </p:nvSpPr>
        <p:spPr>
          <a:xfrm>
            <a:off x="8990246" y="3361921"/>
            <a:ext cx="57492" cy="57492"/>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latin typeface="Century Gothic" panose="020B0502020202020204" pitchFamily="34" charset="0"/>
            </a:endParaRPr>
          </a:p>
        </p:txBody>
      </p:sp>
      <p:sp>
        <p:nvSpPr>
          <p:cNvPr id="152" name="Oval 151"/>
          <p:cNvSpPr/>
          <p:nvPr/>
        </p:nvSpPr>
        <p:spPr>
          <a:xfrm>
            <a:off x="9109469" y="3397815"/>
            <a:ext cx="57492" cy="57492"/>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latin typeface="Century Gothic" panose="020B0502020202020204" pitchFamily="34" charset="0"/>
            </a:endParaRPr>
          </a:p>
        </p:txBody>
      </p:sp>
      <p:sp>
        <p:nvSpPr>
          <p:cNvPr id="153" name="Oval 152"/>
          <p:cNvSpPr/>
          <p:nvPr/>
        </p:nvSpPr>
        <p:spPr>
          <a:xfrm>
            <a:off x="9174837" y="3428284"/>
            <a:ext cx="57492" cy="57492"/>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latin typeface="Century Gothic" panose="020B0502020202020204" pitchFamily="34" charset="0"/>
            </a:endParaRPr>
          </a:p>
        </p:txBody>
      </p:sp>
      <p:sp>
        <p:nvSpPr>
          <p:cNvPr id="154" name="Oval 153"/>
          <p:cNvSpPr/>
          <p:nvPr/>
        </p:nvSpPr>
        <p:spPr>
          <a:xfrm>
            <a:off x="8411531" y="3656227"/>
            <a:ext cx="57492" cy="57492"/>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latin typeface="Century Gothic" panose="020B0502020202020204" pitchFamily="34" charset="0"/>
            </a:endParaRPr>
          </a:p>
        </p:txBody>
      </p:sp>
      <p:sp>
        <p:nvSpPr>
          <p:cNvPr id="155" name="Oval 154"/>
          <p:cNvSpPr/>
          <p:nvPr/>
        </p:nvSpPr>
        <p:spPr>
          <a:xfrm>
            <a:off x="8423184" y="3564869"/>
            <a:ext cx="57492" cy="57492"/>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latin typeface="Century Gothic" panose="020B0502020202020204" pitchFamily="34" charset="0"/>
            </a:endParaRPr>
          </a:p>
        </p:txBody>
      </p:sp>
      <p:sp>
        <p:nvSpPr>
          <p:cNvPr id="156" name="Oval 155"/>
          <p:cNvSpPr/>
          <p:nvPr/>
        </p:nvSpPr>
        <p:spPr>
          <a:xfrm>
            <a:off x="8086895" y="3870286"/>
            <a:ext cx="57492" cy="57492"/>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latin typeface="Century Gothic" panose="020B0502020202020204" pitchFamily="34" charset="0"/>
            </a:endParaRPr>
          </a:p>
        </p:txBody>
      </p:sp>
      <p:sp>
        <p:nvSpPr>
          <p:cNvPr id="157" name="TextBox 156"/>
          <p:cNvSpPr txBox="1"/>
          <p:nvPr/>
        </p:nvSpPr>
        <p:spPr>
          <a:xfrm>
            <a:off x="8188272" y="4644483"/>
            <a:ext cx="613951" cy="92333"/>
          </a:xfrm>
          <a:prstGeom prst="rect">
            <a:avLst/>
          </a:prstGeom>
          <a:noFill/>
        </p:spPr>
        <p:txBody>
          <a:bodyPr wrap="none" lIns="0" tIns="0" rIns="0" bIns="0" rtlCol="0">
            <a:spAutoFit/>
          </a:bodyPr>
          <a:lstStyle/>
          <a:p>
            <a:pPr algn="ctr"/>
            <a:r>
              <a:rPr lang="en-US" sz="600" dirty="0">
                <a:latin typeface="Century Gothic" panose="020B0502020202020204" pitchFamily="34" charset="0"/>
              </a:rPr>
              <a:t>Product Maturity</a:t>
            </a:r>
          </a:p>
        </p:txBody>
      </p:sp>
      <p:sp>
        <p:nvSpPr>
          <p:cNvPr id="158" name="Oval 157"/>
          <p:cNvSpPr/>
          <p:nvPr/>
        </p:nvSpPr>
        <p:spPr>
          <a:xfrm>
            <a:off x="7657799" y="4026021"/>
            <a:ext cx="57492" cy="57492"/>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latin typeface="Century Gothic" panose="020B0502020202020204" pitchFamily="34" charset="0"/>
            </a:endParaRPr>
          </a:p>
        </p:txBody>
      </p:sp>
      <p:sp>
        <p:nvSpPr>
          <p:cNvPr id="159" name="Oval 158"/>
          <p:cNvSpPr/>
          <p:nvPr/>
        </p:nvSpPr>
        <p:spPr>
          <a:xfrm>
            <a:off x="8802261" y="3495356"/>
            <a:ext cx="57492" cy="57492"/>
          </a:xfrm>
          <a:prstGeom prst="ellipse">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latin typeface="Century Gothic" panose="020B0502020202020204" pitchFamily="34" charset="0"/>
            </a:endParaRPr>
          </a:p>
        </p:txBody>
      </p:sp>
      <p:sp>
        <p:nvSpPr>
          <p:cNvPr id="160" name="Oval 159"/>
          <p:cNvSpPr/>
          <p:nvPr/>
        </p:nvSpPr>
        <p:spPr>
          <a:xfrm>
            <a:off x="7850143" y="3672957"/>
            <a:ext cx="57492" cy="57492"/>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latin typeface="Century Gothic" panose="020B0502020202020204" pitchFamily="34" charset="0"/>
            </a:endParaRPr>
          </a:p>
        </p:txBody>
      </p:sp>
      <p:sp>
        <p:nvSpPr>
          <p:cNvPr id="161" name="Oval 160"/>
          <p:cNvSpPr/>
          <p:nvPr/>
        </p:nvSpPr>
        <p:spPr>
          <a:xfrm>
            <a:off x="8053116" y="3726838"/>
            <a:ext cx="57492" cy="57492"/>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latin typeface="Century Gothic" panose="020B0502020202020204" pitchFamily="34" charset="0"/>
            </a:endParaRPr>
          </a:p>
        </p:txBody>
      </p:sp>
      <p:sp>
        <p:nvSpPr>
          <p:cNvPr id="162" name="Rectangle 161"/>
          <p:cNvSpPr/>
          <p:nvPr/>
        </p:nvSpPr>
        <p:spPr>
          <a:xfrm>
            <a:off x="7570076" y="3063411"/>
            <a:ext cx="1844521" cy="1405229"/>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latin typeface="Century Gothic" panose="020B0502020202020204" pitchFamily="34" charset="0"/>
            </a:endParaRPr>
          </a:p>
        </p:txBody>
      </p:sp>
      <p:sp>
        <p:nvSpPr>
          <p:cNvPr id="163" name="TextBox 162"/>
          <p:cNvSpPr txBox="1"/>
          <p:nvPr/>
        </p:nvSpPr>
        <p:spPr>
          <a:xfrm>
            <a:off x="8981160" y="3153006"/>
            <a:ext cx="662041" cy="161583"/>
          </a:xfrm>
          <a:prstGeom prst="rect">
            <a:avLst/>
          </a:prstGeom>
          <a:solidFill>
            <a:schemeClr val="bg1"/>
          </a:solidFill>
        </p:spPr>
        <p:txBody>
          <a:bodyPr wrap="none" lIns="0" tIns="0" rIns="0" bIns="0" rtlCol="0">
            <a:spAutoFit/>
          </a:bodyPr>
          <a:lstStyle/>
          <a:p>
            <a:r>
              <a:rPr lang="en-US" sz="1050" dirty="0">
                <a:latin typeface="Century Gothic" panose="020B0502020202020204" pitchFamily="34" charset="0"/>
              </a:rPr>
              <a:t>ThingWorx</a:t>
            </a:r>
            <a:endParaRPr lang="en-US" sz="700" dirty="0">
              <a:latin typeface="Century Gothic" panose="020B0502020202020204" pitchFamily="34" charset="0"/>
            </a:endParaRPr>
          </a:p>
        </p:txBody>
      </p:sp>
      <p:sp>
        <p:nvSpPr>
          <p:cNvPr id="166" name="TextBox 165"/>
          <p:cNvSpPr txBox="1"/>
          <p:nvPr/>
        </p:nvSpPr>
        <p:spPr>
          <a:xfrm>
            <a:off x="9077146" y="3076158"/>
            <a:ext cx="293350" cy="92333"/>
          </a:xfrm>
          <a:prstGeom prst="rect">
            <a:avLst/>
          </a:prstGeom>
          <a:noFill/>
        </p:spPr>
        <p:txBody>
          <a:bodyPr wrap="none" lIns="0" tIns="0" rIns="0" bIns="0" rtlCol="0">
            <a:spAutoFit/>
          </a:bodyPr>
          <a:lstStyle/>
          <a:p>
            <a:pPr algn="r"/>
            <a:r>
              <a:rPr lang="en-US" sz="600" dirty="0">
                <a:latin typeface="Century Gothic" panose="020B0502020202020204" pitchFamily="34" charset="0"/>
              </a:rPr>
              <a:t>Engage</a:t>
            </a:r>
          </a:p>
        </p:txBody>
      </p:sp>
      <p:sp>
        <p:nvSpPr>
          <p:cNvPr id="186" name="TextBox 185"/>
          <p:cNvSpPr txBox="1"/>
          <p:nvPr/>
        </p:nvSpPr>
        <p:spPr>
          <a:xfrm>
            <a:off x="2714531" y="3667037"/>
            <a:ext cx="457200" cy="276999"/>
          </a:xfrm>
          <a:prstGeom prst="rect">
            <a:avLst/>
          </a:prstGeom>
          <a:noFill/>
        </p:spPr>
        <p:txBody>
          <a:bodyPr wrap="square" lIns="0" tIns="0" rIns="0" bIns="0" rtlCol="0">
            <a:spAutoFit/>
          </a:bodyPr>
          <a:lstStyle/>
          <a:p>
            <a:pPr algn="ctr"/>
            <a:r>
              <a:rPr lang="en-US" sz="900" dirty="0">
                <a:solidFill>
                  <a:schemeClr val="bg1">
                    <a:lumMod val="75000"/>
                  </a:schemeClr>
                </a:solidFill>
                <a:latin typeface="Century Gothic" panose="020B0502020202020204" pitchFamily="34" charset="0"/>
                <a:ea typeface="TeXGyreAdventor" charset="0"/>
                <a:cs typeface="TeXGyreAdventor" charset="0"/>
              </a:rPr>
              <a:t>Other </a:t>
            </a:r>
          </a:p>
          <a:p>
            <a:pPr algn="ctr"/>
            <a:r>
              <a:rPr lang="en-US" sz="900" dirty="0">
                <a:solidFill>
                  <a:schemeClr val="bg1">
                    <a:lumMod val="75000"/>
                  </a:schemeClr>
                </a:solidFill>
                <a:latin typeface="Century Gothic" panose="020B0502020202020204" pitchFamily="34" charset="0"/>
                <a:ea typeface="TeXGyreAdventor" charset="0"/>
                <a:cs typeface="TeXGyreAdventor" charset="0"/>
              </a:rPr>
              <a:t>36%</a:t>
            </a:r>
          </a:p>
        </p:txBody>
      </p:sp>
      <p:sp>
        <p:nvSpPr>
          <p:cNvPr id="132" name="Oval 131"/>
          <p:cNvSpPr/>
          <p:nvPr/>
        </p:nvSpPr>
        <p:spPr>
          <a:xfrm>
            <a:off x="9172807" y="3312029"/>
            <a:ext cx="102574" cy="102574"/>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560458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TC Template">
  <a:themeElements>
    <a:clrScheme name="PTC 2016">
      <a:dk1>
        <a:srgbClr val="3D4647"/>
      </a:dk1>
      <a:lt1>
        <a:srgbClr val="FFFFFF"/>
      </a:lt1>
      <a:dk2>
        <a:srgbClr val="C8C9C7"/>
      </a:dk2>
      <a:lt2>
        <a:srgbClr val="6CC04A"/>
      </a:lt2>
      <a:accent1>
        <a:srgbClr val="236192"/>
      </a:accent1>
      <a:accent2>
        <a:srgbClr val="00ACC8"/>
      </a:accent2>
      <a:accent3>
        <a:srgbClr val="F38B00"/>
      </a:accent3>
      <a:accent4>
        <a:srgbClr val="007A3E"/>
      </a:accent4>
      <a:accent5>
        <a:srgbClr val="F1B434"/>
      </a:accent5>
      <a:accent6>
        <a:srgbClr val="912F46"/>
      </a:accent6>
      <a:hlink>
        <a:srgbClr val="8A204B"/>
      </a:hlink>
      <a:folHlink>
        <a:srgbClr val="833177"/>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1400" dirty="0" smtClean="0"/>
        </a:defPPr>
      </a:lstStyle>
    </a:txDef>
  </a:objectDefaults>
  <a:extraClrSchemeLst/>
  <a:extLst>
    <a:ext uri="{05A4C25C-085E-4340-85A3-A5531E510DB2}">
      <thm15:themeFamily xmlns="" xmlns:thm15="http://schemas.microsoft.com/office/thememl/2012/main" name="PTC Template" id="{C7E9D898-7BD4-4049-BC28-E051ED544E48}" vid="{34A20156-F36B-4198-8A7F-37800D687D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0</TotalTime>
  <Words>4490</Words>
  <Application>Microsoft Office PowerPoint</Application>
  <PresentationFormat>Custom</PresentationFormat>
  <Paragraphs>576</Paragraphs>
  <Slides>34</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PTC Template</vt:lpstr>
      <vt:lpstr>think-cell Folie</vt:lpstr>
      <vt:lpstr>ThingWorx in acatech industry 4.0 maturity journey </vt:lpstr>
      <vt:lpstr>ThingWorx in acatech industry 4.0 maturity journey </vt:lpstr>
      <vt:lpstr>PTC is the only company to lead both in PLM and IOT</vt:lpstr>
      <vt:lpstr>PLM: 5 main product development tasks</vt:lpstr>
      <vt:lpstr>PROVEN transformation With Windchill</vt:lpstr>
      <vt:lpstr>PROVEN Transformation With windchill </vt:lpstr>
      <vt:lpstr>PowerPoint Presentation</vt:lpstr>
      <vt:lpstr>ThingWorx STUDIO CUSTOMER Program</vt:lpstr>
      <vt:lpstr>Analyst Reviews</vt:lpstr>
      <vt:lpstr>Industry 4.0 Maturity Index by acatech</vt:lpstr>
      <vt:lpstr>Acatech Industry 4.0 Maturity Journey</vt:lpstr>
      <vt:lpstr>Four Spheres of the Company  Industry 4.0 journey</vt:lpstr>
      <vt:lpstr>Industry 4.0 MATURITY STEP 2: CONNECTIVITY</vt:lpstr>
      <vt:lpstr>ThingWorx Supports any Connectivity Scenario</vt:lpstr>
      <vt:lpstr>Any Cloud and Hybrid Deployment Support</vt:lpstr>
      <vt:lpstr>Kepware for Industrial connectivity</vt:lpstr>
      <vt:lpstr>PowerPoint Presentation</vt:lpstr>
      <vt:lpstr>Industry 4.0 MATURITY STEP 3: VISIBILITY</vt:lpstr>
      <vt:lpstr>Rapid creation of enterprise ready applications</vt:lpstr>
      <vt:lpstr>PowerPoint Presentation</vt:lpstr>
      <vt:lpstr>ALERT management Features</vt:lpstr>
      <vt:lpstr>REAL TIME INTELLIGENT ANOMALY DETECTION</vt:lpstr>
      <vt:lpstr>Industry 4.0 MATURITY STEP 4: TRANSPARENCY</vt:lpstr>
      <vt:lpstr>ASSET management Features</vt:lpstr>
      <vt:lpstr>PowerPoint Presentation</vt:lpstr>
      <vt:lpstr>How it works</vt:lpstr>
      <vt:lpstr>DEEP Intelligence Engine</vt:lpstr>
      <vt:lpstr>Industry 4.0 MATURITY STEP 5: PREDICTABILITY</vt:lpstr>
      <vt:lpstr>Automated Predictive insights</vt:lpstr>
      <vt:lpstr>Industry 4.0 MATURITY STEP 6: ADAPTABILITY</vt:lpstr>
      <vt:lpstr>Optimize future outcomes</vt:lpstr>
      <vt:lpstr>Workflow builder</vt:lpstr>
      <vt:lpstr>Software Content Management Features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2016-05-05T17:34:22Z</dcterms:created>
  <dcterms:modified xsi:type="dcterms:W3CDTF">2017-06-15T08:34:30Z</dcterms:modified>
</cp:coreProperties>
</file>